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2"/>
    <p:sldMasterId id="2147483752" r:id="rId13"/>
  </p:sldMasterIdLst>
  <p:notesMasterIdLst>
    <p:notesMasterId r:id="rId63"/>
  </p:notesMasterIdLst>
  <p:handoutMasterIdLst>
    <p:handoutMasterId r:id="rId64"/>
  </p:handoutMasterIdLst>
  <p:sldIdLst>
    <p:sldId id="267" r:id="rId14"/>
    <p:sldId id="354" r:id="rId15"/>
    <p:sldId id="284" r:id="rId16"/>
    <p:sldId id="292" r:id="rId17"/>
    <p:sldId id="355" r:id="rId18"/>
    <p:sldId id="291" r:id="rId19"/>
    <p:sldId id="380" r:id="rId20"/>
    <p:sldId id="287" r:id="rId21"/>
    <p:sldId id="367" r:id="rId22"/>
    <p:sldId id="402" r:id="rId23"/>
    <p:sldId id="381" r:id="rId24"/>
    <p:sldId id="286" r:id="rId25"/>
    <p:sldId id="356" r:id="rId26"/>
    <p:sldId id="277" r:id="rId27"/>
    <p:sldId id="401" r:id="rId28"/>
    <p:sldId id="391" r:id="rId29"/>
    <p:sldId id="392" r:id="rId30"/>
    <p:sldId id="389" r:id="rId31"/>
    <p:sldId id="400" r:id="rId32"/>
    <p:sldId id="371" r:id="rId33"/>
    <p:sldId id="368" r:id="rId34"/>
    <p:sldId id="376" r:id="rId35"/>
    <p:sldId id="315" r:id="rId36"/>
    <p:sldId id="316" r:id="rId37"/>
    <p:sldId id="407" r:id="rId38"/>
    <p:sldId id="408" r:id="rId39"/>
    <p:sldId id="372" r:id="rId40"/>
    <p:sldId id="393" r:id="rId41"/>
    <p:sldId id="403" r:id="rId42"/>
    <p:sldId id="404" r:id="rId43"/>
    <p:sldId id="394" r:id="rId44"/>
    <p:sldId id="409" r:id="rId45"/>
    <p:sldId id="410" r:id="rId46"/>
    <p:sldId id="388" r:id="rId47"/>
    <p:sldId id="398" r:id="rId48"/>
    <p:sldId id="382" r:id="rId49"/>
    <p:sldId id="322" r:id="rId50"/>
    <p:sldId id="384" r:id="rId51"/>
    <p:sldId id="411" r:id="rId52"/>
    <p:sldId id="412" r:id="rId53"/>
    <p:sldId id="385" r:id="rId54"/>
    <p:sldId id="413" r:id="rId55"/>
    <p:sldId id="405" r:id="rId56"/>
    <p:sldId id="387" r:id="rId57"/>
    <p:sldId id="414" r:id="rId58"/>
    <p:sldId id="383" r:id="rId59"/>
    <p:sldId id="390" r:id="rId60"/>
    <p:sldId id="415" r:id="rId61"/>
    <p:sldId id="40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B50588E-D6B2-41C6-9D53-E3D564FB310E}">
          <p14:sldIdLst>
            <p14:sldId id="267"/>
            <p14:sldId id="354"/>
          </p14:sldIdLst>
        </p14:section>
        <p14:section name="Quality" id="{2E0A8E9C-31B8-4EAE-91E4-5C9F5806ECDB}">
          <p14:sldIdLst>
            <p14:sldId id="284"/>
            <p14:sldId id="292"/>
            <p14:sldId id="355"/>
            <p14:sldId id="291"/>
          </p14:sldIdLst>
        </p14:section>
        <p14:section name="QA in Agile Environment" id="{043542AE-5486-45C7-BD3D-66A58E27637E}">
          <p14:sldIdLst>
            <p14:sldId id="380"/>
            <p14:sldId id="287"/>
            <p14:sldId id="367"/>
            <p14:sldId id="402"/>
            <p14:sldId id="381"/>
            <p14:sldId id="286"/>
            <p14:sldId id="356"/>
            <p14:sldId id="277"/>
            <p14:sldId id="401"/>
          </p14:sldIdLst>
        </p14:section>
        <p14:section name="Testing types, levels &amp; techniques" id="{6B966031-D464-4340-8116-FA47495C4288}">
          <p14:sldIdLst>
            <p14:sldId id="391"/>
            <p14:sldId id="392"/>
            <p14:sldId id="389"/>
            <p14:sldId id="400"/>
            <p14:sldId id="371"/>
            <p14:sldId id="368"/>
            <p14:sldId id="376"/>
            <p14:sldId id="315"/>
            <p14:sldId id="316"/>
            <p14:sldId id="407"/>
            <p14:sldId id="408"/>
            <p14:sldId id="372"/>
            <p14:sldId id="393"/>
            <p14:sldId id="403"/>
            <p14:sldId id="404"/>
            <p14:sldId id="394"/>
            <p14:sldId id="409"/>
            <p14:sldId id="410"/>
            <p14:sldId id="388"/>
            <p14:sldId id="398"/>
          </p14:sldIdLst>
        </p14:section>
        <p14:section name="Preparation" id="{A6396612-98D0-4389-8668-3D9FF61E2191}">
          <p14:sldIdLst>
            <p14:sldId id="382"/>
            <p14:sldId id="322"/>
            <p14:sldId id="384"/>
            <p14:sldId id="411"/>
            <p14:sldId id="412"/>
            <p14:sldId id="385"/>
            <p14:sldId id="413"/>
            <p14:sldId id="405"/>
            <p14:sldId id="387"/>
            <p14:sldId id="414"/>
          </p14:sldIdLst>
        </p14:section>
        <p14:section name="Execution" id="{BC619645-F54D-4767-A4E6-7F7942357D99}">
          <p14:sldIdLst>
            <p14:sldId id="383"/>
            <p14:sldId id="390"/>
            <p14:sldId id="415"/>
            <p14:sldId id="4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3AE"/>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5226" autoAdjust="0"/>
  </p:normalViewPr>
  <p:slideViewPr>
    <p:cSldViewPr snapToGrid="0" showGuides="1">
      <p:cViewPr>
        <p:scale>
          <a:sx n="80" d="100"/>
          <a:sy n="80" d="100"/>
        </p:scale>
        <p:origin x="1138" y="18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0" d="100"/>
        <a:sy n="70" d="100"/>
      </p:scale>
      <p:origin x="0" y="-911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61" Type="http://schemas.openxmlformats.org/officeDocument/2006/relationships/slide" Target="slides/slide48.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ata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AE424F9-C22D-4C44-9748-E6C420699EBC}"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E614C562-AB46-4A60-9AFE-44D6D40C61B4}">
      <dgm:prSet custT="1"/>
      <dgm:spPr/>
      <dgm:t>
        <a:bodyPr/>
        <a:lstStyle/>
        <a:p>
          <a:r>
            <a:rPr lang="en-GB" sz="2400" dirty="0"/>
            <a:t>Everyday life is dependent on software</a:t>
          </a:r>
          <a:endParaRPr lang="en-US" sz="2400" dirty="0"/>
        </a:p>
      </dgm:t>
    </dgm:pt>
    <dgm:pt modelId="{97C74059-7111-4B3B-945F-337F4514BA7C}" type="parTrans" cxnId="{79ECC906-F5B3-4F11-8A84-2A665C1B3CBF}">
      <dgm:prSet/>
      <dgm:spPr/>
      <dgm:t>
        <a:bodyPr/>
        <a:lstStyle/>
        <a:p>
          <a:endParaRPr lang="en-US"/>
        </a:p>
      </dgm:t>
    </dgm:pt>
    <dgm:pt modelId="{885F298D-8DC0-40BC-987D-D0F4AEF37AE3}" type="sibTrans" cxnId="{79ECC906-F5B3-4F11-8A84-2A665C1B3CBF}">
      <dgm:prSet/>
      <dgm:spPr/>
      <dgm:t>
        <a:bodyPr/>
        <a:lstStyle/>
        <a:p>
          <a:endParaRPr lang="en-US"/>
        </a:p>
      </dgm:t>
    </dgm:pt>
    <dgm:pt modelId="{F3191CED-5F87-40CC-87BD-795711F360EE}">
      <dgm:prSet custT="1"/>
      <dgm:spPr/>
      <dgm:t>
        <a:bodyPr/>
        <a:lstStyle/>
        <a:p>
          <a:r>
            <a:rPr lang="en-GB" sz="2400" dirty="0"/>
            <a:t>Increasing software complexity</a:t>
          </a:r>
          <a:endParaRPr lang="en-US" sz="2400" dirty="0"/>
        </a:p>
      </dgm:t>
    </dgm:pt>
    <dgm:pt modelId="{602F1637-C1F3-475F-AE0C-690B462C0A63}" type="parTrans" cxnId="{888B3CD5-C98B-49B4-A131-09C448C6C5C9}">
      <dgm:prSet/>
      <dgm:spPr/>
      <dgm:t>
        <a:bodyPr/>
        <a:lstStyle/>
        <a:p>
          <a:endParaRPr lang="en-US"/>
        </a:p>
      </dgm:t>
    </dgm:pt>
    <dgm:pt modelId="{1369C12A-CC9D-4D90-9D33-2C0BFDE14006}" type="sibTrans" cxnId="{888B3CD5-C98B-49B4-A131-09C448C6C5C9}">
      <dgm:prSet/>
      <dgm:spPr/>
      <dgm:t>
        <a:bodyPr/>
        <a:lstStyle/>
        <a:p>
          <a:endParaRPr lang="en-US"/>
        </a:p>
      </dgm:t>
    </dgm:pt>
    <dgm:pt modelId="{2E5273D3-416D-4D61-B435-D652417BB4FC}">
      <dgm:prSet custT="1"/>
      <dgm:spPr/>
      <dgm:t>
        <a:bodyPr/>
        <a:lstStyle/>
        <a:p>
          <a:r>
            <a:rPr lang="en-GB" sz="2400" dirty="0"/>
            <a:t>Quality as a competitive advantage</a:t>
          </a:r>
          <a:endParaRPr lang="en-US" sz="2400" dirty="0"/>
        </a:p>
      </dgm:t>
    </dgm:pt>
    <dgm:pt modelId="{B467390A-D17C-41B3-913E-A12868075D5D}" type="parTrans" cxnId="{1A77F638-EA31-4049-9DDD-F1A8D2894289}">
      <dgm:prSet/>
      <dgm:spPr/>
      <dgm:t>
        <a:bodyPr/>
        <a:lstStyle/>
        <a:p>
          <a:endParaRPr lang="en-US"/>
        </a:p>
      </dgm:t>
    </dgm:pt>
    <dgm:pt modelId="{C97AE164-937F-4E81-8565-100D2A482E53}" type="sibTrans" cxnId="{1A77F638-EA31-4049-9DDD-F1A8D2894289}">
      <dgm:prSet/>
      <dgm:spPr/>
      <dgm:t>
        <a:bodyPr/>
        <a:lstStyle/>
        <a:p>
          <a:endParaRPr lang="en-US"/>
        </a:p>
      </dgm:t>
    </dgm:pt>
    <dgm:pt modelId="{13986A1E-3445-41C3-BC57-2DCD4537DE01}">
      <dgm:prSet custT="1"/>
      <dgm:spPr/>
      <dgm:t>
        <a:bodyPr/>
        <a:lstStyle/>
        <a:p>
          <a:r>
            <a:rPr lang="en-GB" sz="2400" dirty="0"/>
            <a:t>Software errors can be very expensive</a:t>
          </a:r>
          <a:endParaRPr lang="en-US" sz="2400" dirty="0"/>
        </a:p>
      </dgm:t>
    </dgm:pt>
    <dgm:pt modelId="{8DD10408-8E54-4844-B258-4D01C4F204CE}" type="parTrans" cxnId="{AA8D4B8E-72D2-4E6D-BDE5-6E3F2BB95ED6}">
      <dgm:prSet/>
      <dgm:spPr/>
      <dgm:t>
        <a:bodyPr/>
        <a:lstStyle/>
        <a:p>
          <a:endParaRPr lang="en-US"/>
        </a:p>
      </dgm:t>
    </dgm:pt>
    <dgm:pt modelId="{DF653877-88E7-4FAF-A74E-CDA2C1BABE28}" type="sibTrans" cxnId="{AA8D4B8E-72D2-4E6D-BDE5-6E3F2BB95ED6}">
      <dgm:prSet/>
      <dgm:spPr/>
      <dgm:t>
        <a:bodyPr/>
        <a:lstStyle/>
        <a:p>
          <a:endParaRPr lang="en-US"/>
        </a:p>
      </dgm:t>
    </dgm:pt>
    <dgm:pt modelId="{649E8F75-C5F6-4139-89D4-51E7FB50898B}" type="pres">
      <dgm:prSet presAssocID="{6AE424F9-C22D-4C44-9748-E6C420699EBC}" presName="root" presStyleCnt="0">
        <dgm:presLayoutVars>
          <dgm:dir/>
          <dgm:resizeHandles val="exact"/>
        </dgm:presLayoutVars>
      </dgm:prSet>
      <dgm:spPr/>
    </dgm:pt>
    <dgm:pt modelId="{AF1ABD68-06A6-4C65-A326-FA0B91F55351}" type="pres">
      <dgm:prSet presAssocID="{E614C562-AB46-4A60-9AFE-44D6D40C61B4}" presName="compNode" presStyleCnt="0"/>
      <dgm:spPr/>
    </dgm:pt>
    <dgm:pt modelId="{8716111E-495D-42C1-B4B3-1279DAED1B1F}" type="pres">
      <dgm:prSet presAssocID="{E614C562-AB46-4A60-9AFE-44D6D40C61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C723B77-B624-4051-A5E6-BB9A7FC0A2F8}" type="pres">
      <dgm:prSet presAssocID="{E614C562-AB46-4A60-9AFE-44D6D40C61B4}" presName="spaceRect" presStyleCnt="0"/>
      <dgm:spPr/>
    </dgm:pt>
    <dgm:pt modelId="{FFB839A7-8DFD-41F5-9764-5D8776F5F2F2}" type="pres">
      <dgm:prSet presAssocID="{E614C562-AB46-4A60-9AFE-44D6D40C61B4}" presName="textRect" presStyleLbl="revTx" presStyleIdx="0" presStyleCnt="4" custScaleX="129286" custScaleY="85709">
        <dgm:presLayoutVars>
          <dgm:chMax val="1"/>
          <dgm:chPref val="1"/>
        </dgm:presLayoutVars>
      </dgm:prSet>
      <dgm:spPr/>
    </dgm:pt>
    <dgm:pt modelId="{A78F6005-11E1-47EE-8556-866BAC05A9C5}" type="pres">
      <dgm:prSet presAssocID="{885F298D-8DC0-40BC-987D-D0F4AEF37AE3}" presName="sibTrans" presStyleCnt="0"/>
      <dgm:spPr/>
    </dgm:pt>
    <dgm:pt modelId="{EE5E32DD-0073-4648-9A8F-F04B9871DE16}" type="pres">
      <dgm:prSet presAssocID="{F3191CED-5F87-40CC-87BD-795711F360EE}" presName="compNode" presStyleCnt="0"/>
      <dgm:spPr/>
    </dgm:pt>
    <dgm:pt modelId="{699DFDF6-607E-4E81-8A23-49A9AF24CA12}" type="pres">
      <dgm:prSet presAssocID="{F3191CED-5F87-40CC-87BD-795711F360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mart Phone"/>
        </a:ext>
      </dgm:extLst>
    </dgm:pt>
    <dgm:pt modelId="{FBD9269E-A43B-4517-A792-1649EFDA24BA}" type="pres">
      <dgm:prSet presAssocID="{F3191CED-5F87-40CC-87BD-795711F360EE}" presName="spaceRect" presStyleCnt="0"/>
      <dgm:spPr/>
    </dgm:pt>
    <dgm:pt modelId="{A968A7AF-D6E1-433B-B3D7-02678913A003}" type="pres">
      <dgm:prSet presAssocID="{F3191CED-5F87-40CC-87BD-795711F360EE}" presName="textRect" presStyleLbl="revTx" presStyleIdx="1" presStyleCnt="4">
        <dgm:presLayoutVars>
          <dgm:chMax val="1"/>
          <dgm:chPref val="1"/>
        </dgm:presLayoutVars>
      </dgm:prSet>
      <dgm:spPr/>
    </dgm:pt>
    <dgm:pt modelId="{7F0632FB-6471-4585-A8A9-4F55D837A5FC}" type="pres">
      <dgm:prSet presAssocID="{1369C12A-CC9D-4D90-9D33-2C0BFDE14006}" presName="sibTrans" presStyleCnt="0"/>
      <dgm:spPr/>
    </dgm:pt>
    <dgm:pt modelId="{EB256CC5-E7F0-4286-BE8D-1EA944D238AF}" type="pres">
      <dgm:prSet presAssocID="{2E5273D3-416D-4D61-B435-D652417BB4FC}" presName="compNode" presStyleCnt="0"/>
      <dgm:spPr/>
    </dgm:pt>
    <dgm:pt modelId="{73E89BA1-7C91-413C-B999-CFDA47B44D39}" type="pres">
      <dgm:prSet presAssocID="{2E5273D3-416D-4D61-B435-D652417BB4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CD900F0-3C4F-4623-AA51-7E20E616AFF4}" type="pres">
      <dgm:prSet presAssocID="{2E5273D3-416D-4D61-B435-D652417BB4FC}" presName="spaceRect" presStyleCnt="0"/>
      <dgm:spPr/>
    </dgm:pt>
    <dgm:pt modelId="{D9EC8BB6-8A06-4569-8356-33B1BEFA7CC7}" type="pres">
      <dgm:prSet presAssocID="{2E5273D3-416D-4D61-B435-D652417BB4FC}" presName="textRect" presStyleLbl="revTx" presStyleIdx="2" presStyleCnt="4">
        <dgm:presLayoutVars>
          <dgm:chMax val="1"/>
          <dgm:chPref val="1"/>
        </dgm:presLayoutVars>
      </dgm:prSet>
      <dgm:spPr/>
    </dgm:pt>
    <dgm:pt modelId="{1359C7F5-D570-452D-A1D2-BA295EDAC545}" type="pres">
      <dgm:prSet presAssocID="{C97AE164-937F-4E81-8565-100D2A482E53}" presName="sibTrans" presStyleCnt="0"/>
      <dgm:spPr/>
    </dgm:pt>
    <dgm:pt modelId="{4947D81C-EAF2-4A72-A09B-409CDEB74E17}" type="pres">
      <dgm:prSet presAssocID="{13986A1E-3445-41C3-BC57-2DCD4537DE01}" presName="compNode" presStyleCnt="0"/>
      <dgm:spPr/>
    </dgm:pt>
    <dgm:pt modelId="{592FB6A4-7CDB-43AF-8801-A30F78AF2A5A}" type="pres">
      <dgm:prSet presAssocID="{13986A1E-3445-41C3-BC57-2DCD4537DE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73CA2204-A824-4973-9BE8-FE4B1C04E135}" type="pres">
      <dgm:prSet presAssocID="{13986A1E-3445-41C3-BC57-2DCD4537DE01}" presName="spaceRect" presStyleCnt="0"/>
      <dgm:spPr/>
    </dgm:pt>
    <dgm:pt modelId="{360E0A84-F130-4D20-BB32-4DA2B86C9136}" type="pres">
      <dgm:prSet presAssocID="{13986A1E-3445-41C3-BC57-2DCD4537DE01}" presName="textRect" presStyleLbl="revTx" presStyleIdx="3" presStyleCnt="4">
        <dgm:presLayoutVars>
          <dgm:chMax val="1"/>
          <dgm:chPref val="1"/>
        </dgm:presLayoutVars>
      </dgm:prSet>
      <dgm:spPr/>
    </dgm:pt>
  </dgm:ptLst>
  <dgm:cxnLst>
    <dgm:cxn modelId="{79ECC906-F5B3-4F11-8A84-2A665C1B3CBF}" srcId="{6AE424F9-C22D-4C44-9748-E6C420699EBC}" destId="{E614C562-AB46-4A60-9AFE-44D6D40C61B4}" srcOrd="0" destOrd="0" parTransId="{97C74059-7111-4B3B-945F-337F4514BA7C}" sibTransId="{885F298D-8DC0-40BC-987D-D0F4AEF37AE3}"/>
    <dgm:cxn modelId="{EAF66B09-DB4B-4296-A632-5D1CD5C433F6}" type="presOf" srcId="{E614C562-AB46-4A60-9AFE-44D6D40C61B4}" destId="{FFB839A7-8DFD-41F5-9764-5D8776F5F2F2}" srcOrd="0" destOrd="0" presId="urn:microsoft.com/office/officeart/2018/2/layout/IconLabelList"/>
    <dgm:cxn modelId="{1A77F638-EA31-4049-9DDD-F1A8D2894289}" srcId="{6AE424F9-C22D-4C44-9748-E6C420699EBC}" destId="{2E5273D3-416D-4D61-B435-D652417BB4FC}" srcOrd="2" destOrd="0" parTransId="{B467390A-D17C-41B3-913E-A12868075D5D}" sibTransId="{C97AE164-937F-4E81-8565-100D2A482E53}"/>
    <dgm:cxn modelId="{756F4868-97BD-470A-9AF1-983D8221C817}" type="presOf" srcId="{2E5273D3-416D-4D61-B435-D652417BB4FC}" destId="{D9EC8BB6-8A06-4569-8356-33B1BEFA7CC7}" srcOrd="0" destOrd="0" presId="urn:microsoft.com/office/officeart/2018/2/layout/IconLabelList"/>
    <dgm:cxn modelId="{AA8D4B8E-72D2-4E6D-BDE5-6E3F2BB95ED6}" srcId="{6AE424F9-C22D-4C44-9748-E6C420699EBC}" destId="{13986A1E-3445-41C3-BC57-2DCD4537DE01}" srcOrd="3" destOrd="0" parTransId="{8DD10408-8E54-4844-B258-4D01C4F204CE}" sibTransId="{DF653877-88E7-4FAF-A74E-CDA2C1BABE28}"/>
    <dgm:cxn modelId="{6A8BDCA2-D4A2-4281-A6A8-999F695A8C02}" type="presOf" srcId="{6AE424F9-C22D-4C44-9748-E6C420699EBC}" destId="{649E8F75-C5F6-4139-89D4-51E7FB50898B}" srcOrd="0" destOrd="0" presId="urn:microsoft.com/office/officeart/2018/2/layout/IconLabelList"/>
    <dgm:cxn modelId="{574EF7BF-3D49-4FB1-81B4-AF164D4CFE93}" type="presOf" srcId="{F3191CED-5F87-40CC-87BD-795711F360EE}" destId="{A968A7AF-D6E1-433B-B3D7-02678913A003}" srcOrd="0" destOrd="0" presId="urn:microsoft.com/office/officeart/2018/2/layout/IconLabelList"/>
    <dgm:cxn modelId="{888B3CD5-C98B-49B4-A131-09C448C6C5C9}" srcId="{6AE424F9-C22D-4C44-9748-E6C420699EBC}" destId="{F3191CED-5F87-40CC-87BD-795711F360EE}" srcOrd="1" destOrd="0" parTransId="{602F1637-C1F3-475F-AE0C-690B462C0A63}" sibTransId="{1369C12A-CC9D-4D90-9D33-2C0BFDE14006}"/>
    <dgm:cxn modelId="{048119E5-0A18-4E84-8153-55029F2D63C9}" type="presOf" srcId="{13986A1E-3445-41C3-BC57-2DCD4537DE01}" destId="{360E0A84-F130-4D20-BB32-4DA2B86C9136}" srcOrd="0" destOrd="0" presId="urn:microsoft.com/office/officeart/2018/2/layout/IconLabelList"/>
    <dgm:cxn modelId="{CA5842E8-721D-49B2-9058-17DADC158C55}" type="presParOf" srcId="{649E8F75-C5F6-4139-89D4-51E7FB50898B}" destId="{AF1ABD68-06A6-4C65-A326-FA0B91F55351}" srcOrd="0" destOrd="0" presId="urn:microsoft.com/office/officeart/2018/2/layout/IconLabelList"/>
    <dgm:cxn modelId="{AE4C38F9-2A2E-46B4-B281-CC7EB390F636}" type="presParOf" srcId="{AF1ABD68-06A6-4C65-A326-FA0B91F55351}" destId="{8716111E-495D-42C1-B4B3-1279DAED1B1F}" srcOrd="0" destOrd="0" presId="urn:microsoft.com/office/officeart/2018/2/layout/IconLabelList"/>
    <dgm:cxn modelId="{D2D939F0-064B-4E29-8D44-EF18EF47C986}" type="presParOf" srcId="{AF1ABD68-06A6-4C65-A326-FA0B91F55351}" destId="{FC723B77-B624-4051-A5E6-BB9A7FC0A2F8}" srcOrd="1" destOrd="0" presId="urn:microsoft.com/office/officeart/2018/2/layout/IconLabelList"/>
    <dgm:cxn modelId="{B4B8F782-87E0-4CD7-AA3A-ECA6A476B826}" type="presParOf" srcId="{AF1ABD68-06A6-4C65-A326-FA0B91F55351}" destId="{FFB839A7-8DFD-41F5-9764-5D8776F5F2F2}" srcOrd="2" destOrd="0" presId="urn:microsoft.com/office/officeart/2018/2/layout/IconLabelList"/>
    <dgm:cxn modelId="{18DD568B-88B4-442D-AF23-0EF2252DCE0B}" type="presParOf" srcId="{649E8F75-C5F6-4139-89D4-51E7FB50898B}" destId="{A78F6005-11E1-47EE-8556-866BAC05A9C5}" srcOrd="1" destOrd="0" presId="urn:microsoft.com/office/officeart/2018/2/layout/IconLabelList"/>
    <dgm:cxn modelId="{4A712867-7F5F-4E3D-B88C-C93E2F4D3E90}" type="presParOf" srcId="{649E8F75-C5F6-4139-89D4-51E7FB50898B}" destId="{EE5E32DD-0073-4648-9A8F-F04B9871DE16}" srcOrd="2" destOrd="0" presId="urn:microsoft.com/office/officeart/2018/2/layout/IconLabelList"/>
    <dgm:cxn modelId="{F0A52268-E6EA-4EE8-B921-0B9D9F542FA2}" type="presParOf" srcId="{EE5E32DD-0073-4648-9A8F-F04B9871DE16}" destId="{699DFDF6-607E-4E81-8A23-49A9AF24CA12}" srcOrd="0" destOrd="0" presId="urn:microsoft.com/office/officeart/2018/2/layout/IconLabelList"/>
    <dgm:cxn modelId="{85EB4AA5-2D1C-4465-8E15-A0E41332A46E}" type="presParOf" srcId="{EE5E32DD-0073-4648-9A8F-F04B9871DE16}" destId="{FBD9269E-A43B-4517-A792-1649EFDA24BA}" srcOrd="1" destOrd="0" presId="urn:microsoft.com/office/officeart/2018/2/layout/IconLabelList"/>
    <dgm:cxn modelId="{57BBA788-47E8-4543-A135-6C2BFD9818B5}" type="presParOf" srcId="{EE5E32DD-0073-4648-9A8F-F04B9871DE16}" destId="{A968A7AF-D6E1-433B-B3D7-02678913A003}" srcOrd="2" destOrd="0" presId="urn:microsoft.com/office/officeart/2018/2/layout/IconLabelList"/>
    <dgm:cxn modelId="{1B1B021E-DEEB-4F0B-A2CB-389B5650CF05}" type="presParOf" srcId="{649E8F75-C5F6-4139-89D4-51E7FB50898B}" destId="{7F0632FB-6471-4585-A8A9-4F55D837A5FC}" srcOrd="3" destOrd="0" presId="urn:microsoft.com/office/officeart/2018/2/layout/IconLabelList"/>
    <dgm:cxn modelId="{F61500F6-80F6-49F5-82EB-A7E6C63FB889}" type="presParOf" srcId="{649E8F75-C5F6-4139-89D4-51E7FB50898B}" destId="{EB256CC5-E7F0-4286-BE8D-1EA944D238AF}" srcOrd="4" destOrd="0" presId="urn:microsoft.com/office/officeart/2018/2/layout/IconLabelList"/>
    <dgm:cxn modelId="{33FF0D1E-FA6E-4C27-922F-E63A83370D9B}" type="presParOf" srcId="{EB256CC5-E7F0-4286-BE8D-1EA944D238AF}" destId="{73E89BA1-7C91-413C-B999-CFDA47B44D39}" srcOrd="0" destOrd="0" presId="urn:microsoft.com/office/officeart/2018/2/layout/IconLabelList"/>
    <dgm:cxn modelId="{33B2C3EF-3ED6-4A2F-B1AB-A362C8894281}" type="presParOf" srcId="{EB256CC5-E7F0-4286-BE8D-1EA944D238AF}" destId="{0CD900F0-3C4F-4623-AA51-7E20E616AFF4}" srcOrd="1" destOrd="0" presId="urn:microsoft.com/office/officeart/2018/2/layout/IconLabelList"/>
    <dgm:cxn modelId="{15288C5F-43D4-4B7B-B9CB-7C71B0489354}" type="presParOf" srcId="{EB256CC5-E7F0-4286-BE8D-1EA944D238AF}" destId="{D9EC8BB6-8A06-4569-8356-33B1BEFA7CC7}" srcOrd="2" destOrd="0" presId="urn:microsoft.com/office/officeart/2018/2/layout/IconLabelList"/>
    <dgm:cxn modelId="{602EC611-71B2-483A-8AC2-F3AACA310AEC}" type="presParOf" srcId="{649E8F75-C5F6-4139-89D4-51E7FB50898B}" destId="{1359C7F5-D570-452D-A1D2-BA295EDAC545}" srcOrd="5" destOrd="0" presId="urn:microsoft.com/office/officeart/2018/2/layout/IconLabelList"/>
    <dgm:cxn modelId="{E0427F1C-09A5-4E00-83A9-5D51E0721A86}" type="presParOf" srcId="{649E8F75-C5F6-4139-89D4-51E7FB50898B}" destId="{4947D81C-EAF2-4A72-A09B-409CDEB74E17}" srcOrd="6" destOrd="0" presId="urn:microsoft.com/office/officeart/2018/2/layout/IconLabelList"/>
    <dgm:cxn modelId="{62B5DEE7-350A-4DB4-BEDD-289F22B01A87}" type="presParOf" srcId="{4947D81C-EAF2-4A72-A09B-409CDEB74E17}" destId="{592FB6A4-7CDB-43AF-8801-A30F78AF2A5A}" srcOrd="0" destOrd="0" presId="urn:microsoft.com/office/officeart/2018/2/layout/IconLabelList"/>
    <dgm:cxn modelId="{9325777B-E4DA-44B6-B7EC-5AD964C75830}" type="presParOf" srcId="{4947D81C-EAF2-4A72-A09B-409CDEB74E17}" destId="{73CA2204-A824-4973-9BE8-FE4B1C04E135}" srcOrd="1" destOrd="0" presId="urn:microsoft.com/office/officeart/2018/2/layout/IconLabelList"/>
    <dgm:cxn modelId="{9EF9522A-800D-4F1A-BB2A-1F4E0862A377}" type="presParOf" srcId="{4947D81C-EAF2-4A72-A09B-409CDEB74E17}" destId="{360E0A84-F130-4D20-BB32-4DA2B86C913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8C66A5-3219-47AC-A006-078EC3A5D11C}"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CEE5B4CE-2C33-437C-A4A3-0D5E171F04E7}">
      <dgm:prSet/>
      <dgm:spPr/>
      <dgm:t>
        <a:bodyPr/>
        <a:lstStyle/>
        <a:p>
          <a:r>
            <a:rPr lang="en-GB" dirty="0"/>
            <a:t>Are we building the application RIGHT?</a:t>
          </a:r>
        </a:p>
        <a:p>
          <a:r>
            <a:rPr lang="en-GB" dirty="0">
              <a:solidFill>
                <a:schemeClr val="accent2"/>
              </a:solidFill>
            </a:rPr>
            <a:t>HOW</a:t>
          </a:r>
          <a:endParaRPr lang="en-US" dirty="0">
            <a:solidFill>
              <a:schemeClr val="accent2"/>
            </a:solidFill>
          </a:endParaRPr>
        </a:p>
      </dgm:t>
    </dgm:pt>
    <dgm:pt modelId="{CD7EB18F-8044-4EBD-8C66-61AEE0EFCBC1}" type="parTrans" cxnId="{001EE3D0-99E4-459C-85C8-0FCF7350C07B}">
      <dgm:prSet/>
      <dgm:spPr/>
      <dgm:t>
        <a:bodyPr/>
        <a:lstStyle/>
        <a:p>
          <a:endParaRPr lang="en-US"/>
        </a:p>
      </dgm:t>
    </dgm:pt>
    <dgm:pt modelId="{6C9E62BF-5750-4CE8-B8C1-75E79426D310}" type="sibTrans" cxnId="{001EE3D0-99E4-459C-85C8-0FCF7350C07B}">
      <dgm:prSet/>
      <dgm:spPr/>
      <dgm:t>
        <a:bodyPr/>
        <a:lstStyle/>
        <a:p>
          <a:endParaRPr lang="en-US"/>
        </a:p>
      </dgm:t>
    </dgm:pt>
    <dgm:pt modelId="{E8FCD61C-7C01-4148-9058-6621A3CB79B2}">
      <dgm:prSet/>
      <dgm:spPr/>
      <dgm:t>
        <a:bodyPr/>
        <a:lstStyle/>
        <a:p>
          <a:r>
            <a:rPr lang="en-GB" dirty="0"/>
            <a:t>Are we building the RIGHT application?</a:t>
          </a:r>
        </a:p>
        <a:p>
          <a:r>
            <a:rPr lang="en-GB" dirty="0">
              <a:solidFill>
                <a:schemeClr val="accent2"/>
              </a:solidFill>
            </a:rPr>
            <a:t>WHAT</a:t>
          </a:r>
          <a:endParaRPr lang="en-US" dirty="0">
            <a:solidFill>
              <a:schemeClr val="accent2"/>
            </a:solidFill>
          </a:endParaRPr>
        </a:p>
      </dgm:t>
    </dgm:pt>
    <dgm:pt modelId="{6B1E5A78-1A1E-4F3B-A112-931537EACFE8}" type="parTrans" cxnId="{B5BFC9AA-0B04-443A-BD9D-3DA8BDC0E7D7}">
      <dgm:prSet/>
      <dgm:spPr/>
      <dgm:t>
        <a:bodyPr/>
        <a:lstStyle/>
        <a:p>
          <a:endParaRPr lang="en-US"/>
        </a:p>
      </dgm:t>
    </dgm:pt>
    <dgm:pt modelId="{6CB1EF9B-AFB8-4584-9913-053A031EEEEF}" type="sibTrans" cxnId="{B5BFC9AA-0B04-443A-BD9D-3DA8BDC0E7D7}">
      <dgm:prSet/>
      <dgm:spPr/>
      <dgm:t>
        <a:bodyPr/>
        <a:lstStyle/>
        <a:p>
          <a:endParaRPr lang="en-US"/>
        </a:p>
      </dgm:t>
    </dgm:pt>
    <dgm:pt modelId="{B4AF072A-CF99-4025-85C0-017DE8DB65CE}" type="pres">
      <dgm:prSet presAssocID="{7F8C66A5-3219-47AC-A006-078EC3A5D11C}" presName="diagram" presStyleCnt="0">
        <dgm:presLayoutVars>
          <dgm:dir/>
          <dgm:resizeHandles val="exact"/>
        </dgm:presLayoutVars>
      </dgm:prSet>
      <dgm:spPr/>
    </dgm:pt>
    <dgm:pt modelId="{F9D5F5FE-CC82-4E78-B55C-42A3C4D2C291}" type="pres">
      <dgm:prSet presAssocID="{CEE5B4CE-2C33-437C-A4A3-0D5E171F04E7}" presName="arrow" presStyleLbl="node1" presStyleIdx="0" presStyleCnt="2">
        <dgm:presLayoutVars>
          <dgm:bulletEnabled val="1"/>
        </dgm:presLayoutVars>
      </dgm:prSet>
      <dgm:spPr/>
    </dgm:pt>
    <dgm:pt modelId="{48BA205E-D7BD-465C-A28F-9F18A2E97D89}" type="pres">
      <dgm:prSet presAssocID="{E8FCD61C-7C01-4148-9058-6621A3CB79B2}" presName="arrow" presStyleLbl="node1" presStyleIdx="1" presStyleCnt="2">
        <dgm:presLayoutVars>
          <dgm:bulletEnabled val="1"/>
        </dgm:presLayoutVars>
      </dgm:prSet>
      <dgm:spPr/>
    </dgm:pt>
  </dgm:ptLst>
  <dgm:cxnLst>
    <dgm:cxn modelId="{5C64F861-8C04-4755-A935-B5A1E8C8701E}" type="presOf" srcId="{E8FCD61C-7C01-4148-9058-6621A3CB79B2}" destId="{48BA205E-D7BD-465C-A28F-9F18A2E97D89}" srcOrd="0" destOrd="0" presId="urn:microsoft.com/office/officeart/2005/8/layout/arrow5"/>
    <dgm:cxn modelId="{EB836CA0-4764-4429-AE58-1B2CDF1F71C4}" type="presOf" srcId="{7F8C66A5-3219-47AC-A006-078EC3A5D11C}" destId="{B4AF072A-CF99-4025-85C0-017DE8DB65CE}" srcOrd="0" destOrd="0" presId="urn:microsoft.com/office/officeart/2005/8/layout/arrow5"/>
    <dgm:cxn modelId="{B5BFC9AA-0B04-443A-BD9D-3DA8BDC0E7D7}" srcId="{7F8C66A5-3219-47AC-A006-078EC3A5D11C}" destId="{E8FCD61C-7C01-4148-9058-6621A3CB79B2}" srcOrd="1" destOrd="0" parTransId="{6B1E5A78-1A1E-4F3B-A112-931537EACFE8}" sibTransId="{6CB1EF9B-AFB8-4584-9913-053A031EEEEF}"/>
    <dgm:cxn modelId="{001EE3D0-99E4-459C-85C8-0FCF7350C07B}" srcId="{7F8C66A5-3219-47AC-A006-078EC3A5D11C}" destId="{CEE5B4CE-2C33-437C-A4A3-0D5E171F04E7}" srcOrd="0" destOrd="0" parTransId="{CD7EB18F-8044-4EBD-8C66-61AEE0EFCBC1}" sibTransId="{6C9E62BF-5750-4CE8-B8C1-75E79426D310}"/>
    <dgm:cxn modelId="{2AAB83D6-2240-478F-8A70-B49B32D162F2}" type="presOf" srcId="{CEE5B4CE-2C33-437C-A4A3-0D5E171F04E7}" destId="{F9D5F5FE-CC82-4E78-B55C-42A3C4D2C291}" srcOrd="0" destOrd="0" presId="urn:microsoft.com/office/officeart/2005/8/layout/arrow5"/>
    <dgm:cxn modelId="{1023837F-EE5B-485A-A3DF-A921F7070A72}" type="presParOf" srcId="{B4AF072A-CF99-4025-85C0-017DE8DB65CE}" destId="{F9D5F5FE-CC82-4E78-B55C-42A3C4D2C291}" srcOrd="0" destOrd="0" presId="urn:microsoft.com/office/officeart/2005/8/layout/arrow5"/>
    <dgm:cxn modelId="{5C829BCD-19D6-409F-A611-4588FC9DEE33}" type="presParOf" srcId="{B4AF072A-CF99-4025-85C0-017DE8DB65CE}" destId="{48BA205E-D7BD-465C-A28F-9F18A2E97D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977C3A-6869-4EBE-AD0A-315D49907E09}"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B48A9DF-9E02-47BA-A7B6-87F77319DB0C}">
      <dgm:prSet/>
      <dgm:spPr/>
      <dgm:t>
        <a:bodyPr/>
        <a:lstStyle/>
        <a:p>
          <a:r>
            <a:rPr lang="en-US" b="0" i="0" dirty="0"/>
            <a:t>Does the app work as expected</a:t>
          </a:r>
          <a:endParaRPr lang="en-US" dirty="0"/>
        </a:p>
      </dgm:t>
    </dgm:pt>
    <dgm:pt modelId="{70CB899A-EE57-4C5E-B898-88D52F2D7E92}" type="parTrans" cxnId="{81C7176B-8611-49B7-AC44-B81BAAD129C1}">
      <dgm:prSet/>
      <dgm:spPr/>
      <dgm:t>
        <a:bodyPr/>
        <a:lstStyle/>
        <a:p>
          <a:endParaRPr lang="en-US"/>
        </a:p>
      </dgm:t>
    </dgm:pt>
    <dgm:pt modelId="{6E4C2D36-4413-4E48-BF36-BECD03FB57B8}" type="sibTrans" cxnId="{81C7176B-8611-49B7-AC44-B81BAAD129C1}">
      <dgm:prSet/>
      <dgm:spPr/>
      <dgm:t>
        <a:bodyPr/>
        <a:lstStyle/>
        <a:p>
          <a:endParaRPr lang="en-US"/>
        </a:p>
      </dgm:t>
    </dgm:pt>
    <dgm:pt modelId="{4C8DCFE4-03B0-44D0-A034-354EF1A33AB9}">
      <dgm:prSet/>
      <dgm:spPr/>
      <dgm:t>
        <a:bodyPr/>
        <a:lstStyle/>
        <a:p>
          <a:r>
            <a:rPr lang="en-US" b="0" i="0"/>
            <a:t>Can it handle invalid input or unexpected user behavior</a:t>
          </a:r>
          <a:endParaRPr lang="en-US"/>
        </a:p>
      </dgm:t>
    </dgm:pt>
    <dgm:pt modelId="{5DC5B950-BBAA-4D53-8574-4002BD825A63}" type="sibTrans" cxnId="{7093158C-E361-4420-9625-5F6DC63747AE}">
      <dgm:prSet/>
      <dgm:spPr/>
      <dgm:t>
        <a:bodyPr/>
        <a:lstStyle/>
        <a:p>
          <a:endParaRPr lang="en-US"/>
        </a:p>
      </dgm:t>
    </dgm:pt>
    <dgm:pt modelId="{765F292C-EA1A-4450-A56F-B9F2E217DCC6}" type="parTrans" cxnId="{7093158C-E361-4420-9625-5F6DC63747AE}">
      <dgm:prSet/>
      <dgm:spPr/>
      <dgm:t>
        <a:bodyPr/>
        <a:lstStyle/>
        <a:p>
          <a:endParaRPr lang="en-US"/>
        </a:p>
      </dgm:t>
    </dgm:pt>
    <dgm:pt modelId="{94D6262B-0849-4016-81D3-C38CCE0A149E}" type="pres">
      <dgm:prSet presAssocID="{F7977C3A-6869-4EBE-AD0A-315D49907E09}" presName="root" presStyleCnt="0">
        <dgm:presLayoutVars>
          <dgm:dir/>
          <dgm:resizeHandles val="exact"/>
        </dgm:presLayoutVars>
      </dgm:prSet>
      <dgm:spPr/>
    </dgm:pt>
    <dgm:pt modelId="{0C72259A-1F88-432B-AB5B-1C9A0DF9377B}" type="pres">
      <dgm:prSet presAssocID="{9B48A9DF-9E02-47BA-A7B6-87F77319DB0C}" presName="compNode" presStyleCnt="0"/>
      <dgm:spPr/>
    </dgm:pt>
    <dgm:pt modelId="{5CDB0762-673E-4FB5-906D-18C2739419E8}" type="pres">
      <dgm:prSet presAssocID="{9B48A9DF-9E02-47BA-A7B6-87F77319DB0C}"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Zoom in"/>
        </a:ext>
      </dgm:extLst>
    </dgm:pt>
    <dgm:pt modelId="{EB534175-D0F9-4BFC-942D-7C2E8E2F90FB}" type="pres">
      <dgm:prSet presAssocID="{9B48A9DF-9E02-47BA-A7B6-87F77319DB0C}" presName="spaceRect" presStyleCnt="0"/>
      <dgm:spPr/>
    </dgm:pt>
    <dgm:pt modelId="{CACD8300-8672-4288-B043-AAD670743EB1}" type="pres">
      <dgm:prSet presAssocID="{9B48A9DF-9E02-47BA-A7B6-87F77319DB0C}" presName="textRect" presStyleLbl="revTx" presStyleIdx="0" presStyleCnt="2">
        <dgm:presLayoutVars>
          <dgm:chMax val="1"/>
          <dgm:chPref val="1"/>
        </dgm:presLayoutVars>
      </dgm:prSet>
      <dgm:spPr/>
    </dgm:pt>
    <dgm:pt modelId="{2B682698-E91D-4666-B128-D97D7346DF68}" type="pres">
      <dgm:prSet presAssocID="{6E4C2D36-4413-4E48-BF36-BECD03FB57B8}" presName="sibTrans" presStyleCnt="0"/>
      <dgm:spPr/>
    </dgm:pt>
    <dgm:pt modelId="{5F0C2F76-401E-45B3-8A1E-157AE7207561}" type="pres">
      <dgm:prSet presAssocID="{4C8DCFE4-03B0-44D0-A034-354EF1A33AB9}" presName="compNode" presStyleCnt="0"/>
      <dgm:spPr/>
    </dgm:pt>
    <dgm:pt modelId="{65CAEFA7-7810-4C83-860F-2B195A2F5415}" type="pres">
      <dgm:prSet presAssocID="{4C8DCFE4-03B0-44D0-A034-354EF1A33A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Zoom out"/>
        </a:ext>
      </dgm:extLst>
    </dgm:pt>
    <dgm:pt modelId="{CBCA2895-401F-4854-A638-469A6C05F5E4}" type="pres">
      <dgm:prSet presAssocID="{4C8DCFE4-03B0-44D0-A034-354EF1A33AB9}" presName="spaceRect" presStyleCnt="0"/>
      <dgm:spPr/>
    </dgm:pt>
    <dgm:pt modelId="{CE298DE6-9865-455A-B009-888F913F3202}" type="pres">
      <dgm:prSet presAssocID="{4C8DCFE4-03B0-44D0-A034-354EF1A33AB9}" presName="textRect" presStyleLbl="revTx" presStyleIdx="1" presStyleCnt="2">
        <dgm:presLayoutVars>
          <dgm:chMax val="1"/>
          <dgm:chPref val="1"/>
        </dgm:presLayoutVars>
      </dgm:prSet>
      <dgm:spPr/>
    </dgm:pt>
  </dgm:ptLst>
  <dgm:cxnLst>
    <dgm:cxn modelId="{6C7AB437-0892-4617-93CB-7D50EA8783B1}" type="presOf" srcId="{9B48A9DF-9E02-47BA-A7B6-87F77319DB0C}" destId="{CACD8300-8672-4288-B043-AAD670743EB1}" srcOrd="0" destOrd="0" presId="urn:microsoft.com/office/officeart/2018/2/layout/IconLabelList"/>
    <dgm:cxn modelId="{7EF40866-05E3-4894-9F41-2C3F47A74168}" type="presOf" srcId="{F7977C3A-6869-4EBE-AD0A-315D49907E09}" destId="{94D6262B-0849-4016-81D3-C38CCE0A149E}" srcOrd="0" destOrd="0" presId="urn:microsoft.com/office/officeart/2018/2/layout/IconLabelList"/>
    <dgm:cxn modelId="{81C7176B-8611-49B7-AC44-B81BAAD129C1}" srcId="{F7977C3A-6869-4EBE-AD0A-315D49907E09}" destId="{9B48A9DF-9E02-47BA-A7B6-87F77319DB0C}" srcOrd="0" destOrd="0" parTransId="{70CB899A-EE57-4C5E-B898-88D52F2D7E92}" sibTransId="{6E4C2D36-4413-4E48-BF36-BECD03FB57B8}"/>
    <dgm:cxn modelId="{5EEF724D-F4AA-4AA0-981A-62BB32C54BF5}" type="presOf" srcId="{4C8DCFE4-03B0-44D0-A034-354EF1A33AB9}" destId="{CE298DE6-9865-455A-B009-888F913F3202}" srcOrd="0" destOrd="0" presId="urn:microsoft.com/office/officeart/2018/2/layout/IconLabelList"/>
    <dgm:cxn modelId="{7093158C-E361-4420-9625-5F6DC63747AE}" srcId="{F7977C3A-6869-4EBE-AD0A-315D49907E09}" destId="{4C8DCFE4-03B0-44D0-A034-354EF1A33AB9}" srcOrd="1" destOrd="0" parTransId="{765F292C-EA1A-4450-A56F-B9F2E217DCC6}" sibTransId="{5DC5B950-BBAA-4D53-8574-4002BD825A63}"/>
    <dgm:cxn modelId="{C74D7682-ADEB-47C5-BFF5-A695BD68E32F}" type="presParOf" srcId="{94D6262B-0849-4016-81D3-C38CCE0A149E}" destId="{0C72259A-1F88-432B-AB5B-1C9A0DF9377B}" srcOrd="0" destOrd="0" presId="urn:microsoft.com/office/officeart/2018/2/layout/IconLabelList"/>
    <dgm:cxn modelId="{925624F8-143C-46CB-B36C-516FCEA0343D}" type="presParOf" srcId="{0C72259A-1F88-432B-AB5B-1C9A0DF9377B}" destId="{5CDB0762-673E-4FB5-906D-18C2739419E8}" srcOrd="0" destOrd="0" presId="urn:microsoft.com/office/officeart/2018/2/layout/IconLabelList"/>
    <dgm:cxn modelId="{0A78E4F6-F213-4E06-AA2D-4C9534DB71A5}" type="presParOf" srcId="{0C72259A-1F88-432B-AB5B-1C9A0DF9377B}" destId="{EB534175-D0F9-4BFC-942D-7C2E8E2F90FB}" srcOrd="1" destOrd="0" presId="urn:microsoft.com/office/officeart/2018/2/layout/IconLabelList"/>
    <dgm:cxn modelId="{73318921-750D-4A45-B896-3CA3732478AE}" type="presParOf" srcId="{0C72259A-1F88-432B-AB5B-1C9A0DF9377B}" destId="{CACD8300-8672-4288-B043-AAD670743EB1}" srcOrd="2" destOrd="0" presId="urn:microsoft.com/office/officeart/2018/2/layout/IconLabelList"/>
    <dgm:cxn modelId="{E7B0568D-5C8B-44BE-B046-172FFCBAFB33}" type="presParOf" srcId="{94D6262B-0849-4016-81D3-C38CCE0A149E}" destId="{2B682698-E91D-4666-B128-D97D7346DF68}" srcOrd="1" destOrd="0" presId="urn:microsoft.com/office/officeart/2018/2/layout/IconLabelList"/>
    <dgm:cxn modelId="{ADD99DBF-6631-4B3F-91C2-DAA3D0D197DA}" type="presParOf" srcId="{94D6262B-0849-4016-81D3-C38CCE0A149E}" destId="{5F0C2F76-401E-45B3-8A1E-157AE7207561}" srcOrd="2" destOrd="0" presId="urn:microsoft.com/office/officeart/2018/2/layout/IconLabelList"/>
    <dgm:cxn modelId="{52DCAE54-7E7E-4E03-A8B5-EBACB7FBF9E0}" type="presParOf" srcId="{5F0C2F76-401E-45B3-8A1E-157AE7207561}" destId="{65CAEFA7-7810-4C83-860F-2B195A2F5415}" srcOrd="0" destOrd="0" presId="urn:microsoft.com/office/officeart/2018/2/layout/IconLabelList"/>
    <dgm:cxn modelId="{34616CB3-0B07-49B6-9BA0-861DA9117457}" type="presParOf" srcId="{5F0C2F76-401E-45B3-8A1E-157AE7207561}" destId="{CBCA2895-401F-4854-A638-469A6C05F5E4}" srcOrd="1" destOrd="0" presId="urn:microsoft.com/office/officeart/2018/2/layout/IconLabelList"/>
    <dgm:cxn modelId="{10B6E279-0B11-49EB-954A-756AEB6509E4}" type="presParOf" srcId="{5F0C2F76-401E-45B3-8A1E-157AE7207561}" destId="{CE298DE6-9865-455A-B009-888F913F320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17A7BA-8EFF-41F9-AB3A-C0146CB8C1B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C3C19-0082-4F60-A577-109BA3993A62}">
      <dgm:prSet/>
      <dgm:spPr/>
      <dgm:t>
        <a:bodyPr/>
        <a:lstStyle/>
        <a:p>
          <a:r>
            <a:rPr lang="en-GB"/>
            <a:t>Tests the processes</a:t>
          </a:r>
          <a:endParaRPr lang="en-US"/>
        </a:p>
      </dgm:t>
    </dgm:pt>
    <dgm:pt modelId="{1A31C383-A546-493F-94BC-4CB742A77631}" type="parTrans" cxnId="{29AA00BB-9508-4EFE-A306-07283388F317}">
      <dgm:prSet/>
      <dgm:spPr/>
      <dgm:t>
        <a:bodyPr/>
        <a:lstStyle/>
        <a:p>
          <a:endParaRPr lang="en-US"/>
        </a:p>
      </dgm:t>
    </dgm:pt>
    <dgm:pt modelId="{42F4604C-6209-4EB3-AAA5-D6FBE76F6124}" type="sibTrans" cxnId="{29AA00BB-9508-4EFE-A306-07283388F317}">
      <dgm:prSet/>
      <dgm:spPr/>
      <dgm:t>
        <a:bodyPr/>
        <a:lstStyle/>
        <a:p>
          <a:endParaRPr lang="en-US"/>
        </a:p>
      </dgm:t>
    </dgm:pt>
    <dgm:pt modelId="{897C5FA4-AFCB-400F-9361-03FF9E276DD2}">
      <dgm:prSet/>
      <dgm:spPr/>
      <dgm:t>
        <a:bodyPr/>
        <a:lstStyle/>
        <a:p>
          <a:r>
            <a:rPr lang="en-GB" dirty="0"/>
            <a:t>Tests </a:t>
          </a:r>
          <a:r>
            <a:rPr lang="en-GB" b="1" dirty="0"/>
            <a:t>WHAT</a:t>
          </a:r>
          <a:r>
            <a:rPr lang="en-GB" dirty="0"/>
            <a:t> the system does</a:t>
          </a:r>
          <a:endParaRPr lang="en-US" dirty="0"/>
        </a:p>
      </dgm:t>
    </dgm:pt>
    <dgm:pt modelId="{7C988E66-C4B8-4D2B-9750-FB8B3871C9E9}" type="parTrans" cxnId="{777CB1B6-3ACA-448A-B31B-8568E448FC6C}">
      <dgm:prSet/>
      <dgm:spPr/>
      <dgm:t>
        <a:bodyPr/>
        <a:lstStyle/>
        <a:p>
          <a:endParaRPr lang="en-US"/>
        </a:p>
      </dgm:t>
    </dgm:pt>
    <dgm:pt modelId="{711B7F5F-339D-4DE5-9711-BD55DFA106EC}" type="sibTrans" cxnId="{777CB1B6-3ACA-448A-B31B-8568E448FC6C}">
      <dgm:prSet/>
      <dgm:spPr/>
      <dgm:t>
        <a:bodyPr/>
        <a:lstStyle/>
        <a:p>
          <a:endParaRPr lang="en-US"/>
        </a:p>
      </dgm:t>
    </dgm:pt>
    <dgm:pt modelId="{8484EBBE-201F-4F0C-B9D9-29E8B7633FEB}" type="pres">
      <dgm:prSet presAssocID="{E217A7BA-8EFF-41F9-AB3A-C0146CB8C1BB}" presName="root" presStyleCnt="0">
        <dgm:presLayoutVars>
          <dgm:dir/>
          <dgm:resizeHandles val="exact"/>
        </dgm:presLayoutVars>
      </dgm:prSet>
      <dgm:spPr/>
    </dgm:pt>
    <dgm:pt modelId="{0781683E-F7B1-40F7-AEAD-EB1D776E7678}" type="pres">
      <dgm:prSet presAssocID="{218C3C19-0082-4F60-A577-109BA3993A62}" presName="compNode" presStyleCnt="0"/>
      <dgm:spPr/>
    </dgm:pt>
    <dgm:pt modelId="{76A5BDBE-7DA3-426B-8F5D-3E900EF74160}" type="pres">
      <dgm:prSet presAssocID="{218C3C19-0082-4F60-A577-109BA3993A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C9847CDA-FFF9-4CDB-85AE-2A362D905EA4}" type="pres">
      <dgm:prSet presAssocID="{218C3C19-0082-4F60-A577-109BA3993A62}" presName="spaceRect" presStyleCnt="0"/>
      <dgm:spPr/>
    </dgm:pt>
    <dgm:pt modelId="{3E4423CE-D15A-4EA1-B9F6-92AC485DDE68}" type="pres">
      <dgm:prSet presAssocID="{218C3C19-0082-4F60-A577-109BA3993A62}" presName="textRect" presStyleLbl="revTx" presStyleIdx="0" presStyleCnt="2">
        <dgm:presLayoutVars>
          <dgm:chMax val="1"/>
          <dgm:chPref val="1"/>
        </dgm:presLayoutVars>
      </dgm:prSet>
      <dgm:spPr/>
    </dgm:pt>
    <dgm:pt modelId="{316DEFDB-FE3F-4A5B-B11D-90F3EAE109BF}" type="pres">
      <dgm:prSet presAssocID="{42F4604C-6209-4EB3-AAA5-D6FBE76F6124}" presName="sibTrans" presStyleCnt="0"/>
      <dgm:spPr/>
    </dgm:pt>
    <dgm:pt modelId="{37DF295C-B3ED-4432-84C9-9184540B7E06}" type="pres">
      <dgm:prSet presAssocID="{897C5FA4-AFCB-400F-9361-03FF9E276DD2}" presName="compNode" presStyleCnt="0"/>
      <dgm:spPr/>
    </dgm:pt>
    <dgm:pt modelId="{E9843D98-8677-4F3E-B34E-3703B3DC19C6}" type="pres">
      <dgm:prSet presAssocID="{897C5FA4-AFCB-400F-9361-03FF9E276D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54F43E30-29FA-4DCD-9871-C13176ED48E6}" type="pres">
      <dgm:prSet presAssocID="{897C5FA4-AFCB-400F-9361-03FF9E276DD2}" presName="spaceRect" presStyleCnt="0"/>
      <dgm:spPr/>
    </dgm:pt>
    <dgm:pt modelId="{32A25E7A-6CC4-43D5-9A0B-DB9BE2F5390C}" type="pres">
      <dgm:prSet presAssocID="{897C5FA4-AFCB-400F-9361-03FF9E276DD2}" presName="textRect" presStyleLbl="revTx" presStyleIdx="1" presStyleCnt="2">
        <dgm:presLayoutVars>
          <dgm:chMax val="1"/>
          <dgm:chPref val="1"/>
        </dgm:presLayoutVars>
      </dgm:prSet>
      <dgm:spPr/>
    </dgm:pt>
  </dgm:ptLst>
  <dgm:cxnLst>
    <dgm:cxn modelId="{AA2ABD79-55C9-4128-A7D9-EF3FEE2622FD}" type="presOf" srcId="{897C5FA4-AFCB-400F-9361-03FF9E276DD2}" destId="{32A25E7A-6CC4-43D5-9A0B-DB9BE2F5390C}" srcOrd="0" destOrd="0" presId="urn:microsoft.com/office/officeart/2018/2/layout/IconLabelList"/>
    <dgm:cxn modelId="{777CB1B6-3ACA-448A-B31B-8568E448FC6C}" srcId="{E217A7BA-8EFF-41F9-AB3A-C0146CB8C1BB}" destId="{897C5FA4-AFCB-400F-9361-03FF9E276DD2}" srcOrd="1" destOrd="0" parTransId="{7C988E66-C4B8-4D2B-9750-FB8B3871C9E9}" sibTransId="{711B7F5F-339D-4DE5-9711-BD55DFA106EC}"/>
    <dgm:cxn modelId="{29AA00BB-9508-4EFE-A306-07283388F317}" srcId="{E217A7BA-8EFF-41F9-AB3A-C0146CB8C1BB}" destId="{218C3C19-0082-4F60-A577-109BA3993A62}" srcOrd="0" destOrd="0" parTransId="{1A31C383-A546-493F-94BC-4CB742A77631}" sibTransId="{42F4604C-6209-4EB3-AAA5-D6FBE76F6124}"/>
    <dgm:cxn modelId="{0E0BB4CD-F76D-4163-9E29-2986B6128196}" type="presOf" srcId="{E217A7BA-8EFF-41F9-AB3A-C0146CB8C1BB}" destId="{8484EBBE-201F-4F0C-B9D9-29E8B7633FEB}" srcOrd="0" destOrd="0" presId="urn:microsoft.com/office/officeart/2018/2/layout/IconLabelList"/>
    <dgm:cxn modelId="{5AC9D4F2-EC27-47E7-9E27-473E55087ECC}" type="presOf" srcId="{218C3C19-0082-4F60-A577-109BA3993A62}" destId="{3E4423CE-D15A-4EA1-B9F6-92AC485DDE68}" srcOrd="0" destOrd="0" presId="urn:microsoft.com/office/officeart/2018/2/layout/IconLabelList"/>
    <dgm:cxn modelId="{4C0EBAE1-0D83-4B7D-9F64-D6BC485D487F}" type="presParOf" srcId="{8484EBBE-201F-4F0C-B9D9-29E8B7633FEB}" destId="{0781683E-F7B1-40F7-AEAD-EB1D776E7678}" srcOrd="0" destOrd="0" presId="urn:microsoft.com/office/officeart/2018/2/layout/IconLabelList"/>
    <dgm:cxn modelId="{BA4A97CC-8FAB-444F-940E-86F4BC06EA26}" type="presParOf" srcId="{0781683E-F7B1-40F7-AEAD-EB1D776E7678}" destId="{76A5BDBE-7DA3-426B-8F5D-3E900EF74160}" srcOrd="0" destOrd="0" presId="urn:microsoft.com/office/officeart/2018/2/layout/IconLabelList"/>
    <dgm:cxn modelId="{4105D76F-E57C-4B53-95D6-B74A46BD5401}" type="presParOf" srcId="{0781683E-F7B1-40F7-AEAD-EB1D776E7678}" destId="{C9847CDA-FFF9-4CDB-85AE-2A362D905EA4}" srcOrd="1" destOrd="0" presId="urn:microsoft.com/office/officeart/2018/2/layout/IconLabelList"/>
    <dgm:cxn modelId="{B0AC5EA9-22F3-45F5-9313-13ED548D5B8E}" type="presParOf" srcId="{0781683E-F7B1-40F7-AEAD-EB1D776E7678}" destId="{3E4423CE-D15A-4EA1-B9F6-92AC485DDE68}" srcOrd="2" destOrd="0" presId="urn:microsoft.com/office/officeart/2018/2/layout/IconLabelList"/>
    <dgm:cxn modelId="{0153926B-2518-4E28-B1B2-EB5F562DCB6A}" type="presParOf" srcId="{8484EBBE-201F-4F0C-B9D9-29E8B7633FEB}" destId="{316DEFDB-FE3F-4A5B-B11D-90F3EAE109BF}" srcOrd="1" destOrd="0" presId="urn:microsoft.com/office/officeart/2018/2/layout/IconLabelList"/>
    <dgm:cxn modelId="{EE895155-B80C-49D7-9E34-00E0663DD96F}" type="presParOf" srcId="{8484EBBE-201F-4F0C-B9D9-29E8B7633FEB}" destId="{37DF295C-B3ED-4432-84C9-9184540B7E06}" srcOrd="2" destOrd="0" presId="urn:microsoft.com/office/officeart/2018/2/layout/IconLabelList"/>
    <dgm:cxn modelId="{5B46B955-30DB-4730-ACC5-23599B4C05C2}" type="presParOf" srcId="{37DF295C-B3ED-4432-84C9-9184540B7E06}" destId="{E9843D98-8677-4F3E-B34E-3703B3DC19C6}" srcOrd="0" destOrd="0" presId="urn:microsoft.com/office/officeart/2018/2/layout/IconLabelList"/>
    <dgm:cxn modelId="{B018F2A2-AEEC-4401-8BC3-D8CFEEA7D29A}" type="presParOf" srcId="{37DF295C-B3ED-4432-84C9-9184540B7E06}" destId="{54F43E30-29FA-4DCD-9871-C13176ED48E6}" srcOrd="1" destOrd="0" presId="urn:microsoft.com/office/officeart/2018/2/layout/IconLabelList"/>
    <dgm:cxn modelId="{7DB861DF-C315-4261-BDD4-4CE2F3E4B649}" type="presParOf" srcId="{37DF295C-B3ED-4432-84C9-9184540B7E06}" destId="{32A25E7A-6CC4-43D5-9A0B-DB9BE2F5390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FD5025-A89A-4418-85FD-9B97346B4EA0}"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46AE6499-D104-49EE-A180-0ADABDE4296C}">
      <dgm:prSet/>
      <dgm:spPr/>
      <dgm:t>
        <a:bodyPr/>
        <a:lstStyle/>
        <a:p>
          <a:pPr>
            <a:lnSpc>
              <a:spcPct val="100000"/>
            </a:lnSpc>
          </a:pPr>
          <a:r>
            <a:rPr lang="en-GB"/>
            <a:t>Tests the behavioural aspects of the system</a:t>
          </a:r>
          <a:endParaRPr lang="en-US"/>
        </a:p>
      </dgm:t>
    </dgm:pt>
    <dgm:pt modelId="{33C15F46-E3AE-444F-9C54-55B99D1A42FC}" type="parTrans" cxnId="{89C8B3DE-CD57-4CB8-9314-BE371B172129}">
      <dgm:prSet/>
      <dgm:spPr/>
      <dgm:t>
        <a:bodyPr/>
        <a:lstStyle/>
        <a:p>
          <a:endParaRPr lang="en-US"/>
        </a:p>
      </dgm:t>
    </dgm:pt>
    <dgm:pt modelId="{981BFD66-D6B8-4120-9639-C3066B875FE8}" type="sibTrans" cxnId="{89C8B3DE-CD57-4CB8-9314-BE371B172129}">
      <dgm:prSet/>
      <dgm:spPr/>
      <dgm:t>
        <a:bodyPr/>
        <a:lstStyle/>
        <a:p>
          <a:endParaRPr lang="en-US"/>
        </a:p>
      </dgm:t>
    </dgm:pt>
    <dgm:pt modelId="{196FEAF0-0757-4547-A71C-A9716FB0D813}">
      <dgm:prSet/>
      <dgm:spPr/>
      <dgm:t>
        <a:bodyPr/>
        <a:lstStyle/>
        <a:p>
          <a:pPr>
            <a:lnSpc>
              <a:spcPct val="100000"/>
            </a:lnSpc>
          </a:pPr>
          <a:r>
            <a:rPr lang="en-GB"/>
            <a:t>Tests </a:t>
          </a:r>
          <a:r>
            <a:rPr lang="en-GB" b="1"/>
            <a:t>HOW</a:t>
          </a:r>
          <a:r>
            <a:rPr lang="en-GB"/>
            <a:t> the system works</a:t>
          </a:r>
          <a:endParaRPr lang="en-US" dirty="0"/>
        </a:p>
      </dgm:t>
    </dgm:pt>
    <dgm:pt modelId="{E6065836-C41B-4463-9FCE-1A93E159F8F0}" type="parTrans" cxnId="{4E2A4253-A1E3-40E1-A411-F2F97E4A82A0}">
      <dgm:prSet/>
      <dgm:spPr/>
      <dgm:t>
        <a:bodyPr/>
        <a:lstStyle/>
        <a:p>
          <a:endParaRPr lang="en-US"/>
        </a:p>
      </dgm:t>
    </dgm:pt>
    <dgm:pt modelId="{C2312B57-F9A3-487F-B2CB-F1581B62B3FA}" type="sibTrans" cxnId="{4E2A4253-A1E3-40E1-A411-F2F97E4A82A0}">
      <dgm:prSet/>
      <dgm:spPr/>
      <dgm:t>
        <a:bodyPr/>
        <a:lstStyle/>
        <a:p>
          <a:endParaRPr lang="en-US"/>
        </a:p>
      </dgm:t>
    </dgm:pt>
    <dgm:pt modelId="{9BF65CFF-21EA-489D-94F3-DDF1094A6A3F}" type="pres">
      <dgm:prSet presAssocID="{36FD5025-A89A-4418-85FD-9B97346B4EA0}" presName="root" presStyleCnt="0">
        <dgm:presLayoutVars>
          <dgm:dir/>
          <dgm:resizeHandles val="exact"/>
        </dgm:presLayoutVars>
      </dgm:prSet>
      <dgm:spPr/>
    </dgm:pt>
    <dgm:pt modelId="{92735134-875A-498C-B7A4-9ACF02332A48}" type="pres">
      <dgm:prSet presAssocID="{46AE6499-D104-49EE-A180-0ADABDE4296C}" presName="compNode" presStyleCnt="0"/>
      <dgm:spPr/>
    </dgm:pt>
    <dgm:pt modelId="{E956A7D3-6D7D-4BA5-AAF9-F945E97702F1}" type="pres">
      <dgm:prSet presAssocID="{46AE6499-D104-49EE-A180-0ADABDE429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35665A4-AD5E-4B0E-9FA9-AA3F8CA830EE}" type="pres">
      <dgm:prSet presAssocID="{46AE6499-D104-49EE-A180-0ADABDE4296C}" presName="spaceRect" presStyleCnt="0"/>
      <dgm:spPr/>
    </dgm:pt>
    <dgm:pt modelId="{FD00C347-CA28-4BE7-A718-18C3BCB67883}" type="pres">
      <dgm:prSet presAssocID="{46AE6499-D104-49EE-A180-0ADABDE4296C}" presName="textRect" presStyleLbl="revTx" presStyleIdx="0" presStyleCnt="2">
        <dgm:presLayoutVars>
          <dgm:chMax val="1"/>
          <dgm:chPref val="1"/>
        </dgm:presLayoutVars>
      </dgm:prSet>
      <dgm:spPr/>
    </dgm:pt>
    <dgm:pt modelId="{68B7303E-3B57-4119-A469-8B8A681D713E}" type="pres">
      <dgm:prSet presAssocID="{981BFD66-D6B8-4120-9639-C3066B875FE8}" presName="sibTrans" presStyleCnt="0"/>
      <dgm:spPr/>
    </dgm:pt>
    <dgm:pt modelId="{C77B27B7-78A6-41D4-A5C3-BDEA4F9DD15C}" type="pres">
      <dgm:prSet presAssocID="{196FEAF0-0757-4547-A71C-A9716FB0D813}" presName="compNode" presStyleCnt="0"/>
      <dgm:spPr/>
    </dgm:pt>
    <dgm:pt modelId="{C76CF802-73F8-4C19-B707-A52C077C9565}" type="pres">
      <dgm:prSet presAssocID="{196FEAF0-0757-4547-A71C-A9716FB0D8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8A451B2-0006-44A9-B299-B690FDAEA66C}" type="pres">
      <dgm:prSet presAssocID="{196FEAF0-0757-4547-A71C-A9716FB0D813}" presName="spaceRect" presStyleCnt="0"/>
      <dgm:spPr/>
    </dgm:pt>
    <dgm:pt modelId="{6A29F40D-EA46-493A-90D8-84BD09F4ABD0}" type="pres">
      <dgm:prSet presAssocID="{196FEAF0-0757-4547-A71C-A9716FB0D813}" presName="textRect" presStyleLbl="revTx" presStyleIdx="1" presStyleCnt="2">
        <dgm:presLayoutVars>
          <dgm:chMax val="1"/>
          <dgm:chPref val="1"/>
        </dgm:presLayoutVars>
      </dgm:prSet>
      <dgm:spPr/>
    </dgm:pt>
  </dgm:ptLst>
  <dgm:cxnLst>
    <dgm:cxn modelId="{6845D21C-B075-4087-8710-3D457504FBF0}" type="presOf" srcId="{46AE6499-D104-49EE-A180-0ADABDE4296C}" destId="{FD00C347-CA28-4BE7-A718-18C3BCB67883}" srcOrd="0" destOrd="0" presId="urn:microsoft.com/office/officeart/2018/2/layout/IconLabelList"/>
    <dgm:cxn modelId="{4E2A4253-A1E3-40E1-A411-F2F97E4A82A0}" srcId="{36FD5025-A89A-4418-85FD-9B97346B4EA0}" destId="{196FEAF0-0757-4547-A71C-A9716FB0D813}" srcOrd="1" destOrd="0" parTransId="{E6065836-C41B-4463-9FCE-1A93E159F8F0}" sibTransId="{C2312B57-F9A3-487F-B2CB-F1581B62B3FA}"/>
    <dgm:cxn modelId="{3CBA58A7-48CE-4437-B8E6-A5DD58C32F87}" type="presOf" srcId="{36FD5025-A89A-4418-85FD-9B97346B4EA0}" destId="{9BF65CFF-21EA-489D-94F3-DDF1094A6A3F}" srcOrd="0" destOrd="0" presId="urn:microsoft.com/office/officeart/2018/2/layout/IconLabelList"/>
    <dgm:cxn modelId="{89C8B3DE-CD57-4CB8-9314-BE371B172129}" srcId="{36FD5025-A89A-4418-85FD-9B97346B4EA0}" destId="{46AE6499-D104-49EE-A180-0ADABDE4296C}" srcOrd="0" destOrd="0" parTransId="{33C15F46-E3AE-444F-9C54-55B99D1A42FC}" sibTransId="{981BFD66-D6B8-4120-9639-C3066B875FE8}"/>
    <dgm:cxn modelId="{F5A020E9-430E-4907-95AD-E82623991618}" type="presOf" srcId="{196FEAF0-0757-4547-A71C-A9716FB0D813}" destId="{6A29F40D-EA46-493A-90D8-84BD09F4ABD0}" srcOrd="0" destOrd="0" presId="urn:microsoft.com/office/officeart/2018/2/layout/IconLabelList"/>
    <dgm:cxn modelId="{D8CAB62E-C456-497B-B364-F9712DEEA23D}" type="presParOf" srcId="{9BF65CFF-21EA-489D-94F3-DDF1094A6A3F}" destId="{92735134-875A-498C-B7A4-9ACF02332A48}" srcOrd="0" destOrd="0" presId="urn:microsoft.com/office/officeart/2018/2/layout/IconLabelList"/>
    <dgm:cxn modelId="{F179FC64-BB00-495E-AAFA-CCE94D88F6E4}" type="presParOf" srcId="{92735134-875A-498C-B7A4-9ACF02332A48}" destId="{E956A7D3-6D7D-4BA5-AAF9-F945E97702F1}" srcOrd="0" destOrd="0" presId="urn:microsoft.com/office/officeart/2018/2/layout/IconLabelList"/>
    <dgm:cxn modelId="{01504587-E9F0-4659-9F04-6FDBB3FD0FC0}" type="presParOf" srcId="{92735134-875A-498C-B7A4-9ACF02332A48}" destId="{B35665A4-AD5E-4B0E-9FA9-AA3F8CA830EE}" srcOrd="1" destOrd="0" presId="urn:microsoft.com/office/officeart/2018/2/layout/IconLabelList"/>
    <dgm:cxn modelId="{23FF3612-9675-482A-A0E9-C14F47C80E61}" type="presParOf" srcId="{92735134-875A-498C-B7A4-9ACF02332A48}" destId="{FD00C347-CA28-4BE7-A718-18C3BCB67883}" srcOrd="2" destOrd="0" presId="urn:microsoft.com/office/officeart/2018/2/layout/IconLabelList"/>
    <dgm:cxn modelId="{C923D1E1-CF15-4651-82CE-453AE58C6745}" type="presParOf" srcId="{9BF65CFF-21EA-489D-94F3-DDF1094A6A3F}" destId="{68B7303E-3B57-4119-A469-8B8A681D713E}" srcOrd="1" destOrd="0" presId="urn:microsoft.com/office/officeart/2018/2/layout/IconLabelList"/>
    <dgm:cxn modelId="{6D72F200-95F4-4A2A-AD30-4028786F6792}" type="presParOf" srcId="{9BF65CFF-21EA-489D-94F3-DDF1094A6A3F}" destId="{C77B27B7-78A6-41D4-A5C3-BDEA4F9DD15C}" srcOrd="2" destOrd="0" presId="urn:microsoft.com/office/officeart/2018/2/layout/IconLabelList"/>
    <dgm:cxn modelId="{E52772FE-FDB1-4AB7-9B44-982936875C8B}" type="presParOf" srcId="{C77B27B7-78A6-41D4-A5C3-BDEA4F9DD15C}" destId="{C76CF802-73F8-4C19-B707-A52C077C9565}" srcOrd="0" destOrd="0" presId="urn:microsoft.com/office/officeart/2018/2/layout/IconLabelList"/>
    <dgm:cxn modelId="{55A7FCAD-C048-4E0B-81C7-5A090B0A5DD8}" type="presParOf" srcId="{C77B27B7-78A6-41D4-A5C3-BDEA4F9DD15C}" destId="{D8A451B2-0006-44A9-B299-B690FDAEA66C}" srcOrd="1" destOrd="0" presId="urn:microsoft.com/office/officeart/2018/2/layout/IconLabelList"/>
    <dgm:cxn modelId="{41D30A3F-7D71-4C58-8872-F8A2EB352C97}" type="presParOf" srcId="{C77B27B7-78A6-41D4-A5C3-BDEA4F9DD15C}" destId="{6A29F40D-EA46-493A-90D8-84BD09F4ABD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396F6C-3D4B-430B-BEE5-92078EBAA25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1D85CB2-8B11-4EF0-8F99-CC88D2EB729F}">
      <dgm:prSet custT="1"/>
      <dgm:spPr/>
      <dgm:t>
        <a:bodyPr/>
        <a:lstStyle/>
        <a:p>
          <a:pPr>
            <a:defRPr cap="all"/>
          </a:pPr>
          <a:r>
            <a:rPr lang="en-US" sz="2400" dirty="0"/>
            <a:t>QA strategy</a:t>
          </a:r>
        </a:p>
      </dgm:t>
    </dgm:pt>
    <dgm:pt modelId="{BFD548B9-A8DB-4D7A-9B9B-079856E51567}" type="parTrans" cxnId="{7ADDC61C-D543-44C0-97D7-8402BB7F1517}">
      <dgm:prSet/>
      <dgm:spPr/>
      <dgm:t>
        <a:bodyPr/>
        <a:lstStyle/>
        <a:p>
          <a:endParaRPr lang="en-US"/>
        </a:p>
      </dgm:t>
    </dgm:pt>
    <dgm:pt modelId="{318B23C7-124D-47FA-89F2-759DD6E55E61}" type="sibTrans" cxnId="{7ADDC61C-D543-44C0-97D7-8402BB7F1517}">
      <dgm:prSet/>
      <dgm:spPr/>
      <dgm:t>
        <a:bodyPr/>
        <a:lstStyle/>
        <a:p>
          <a:endParaRPr lang="en-US"/>
        </a:p>
      </dgm:t>
    </dgm:pt>
    <dgm:pt modelId="{09D01AA6-95A2-4B5D-B265-EF20B05FA65F}">
      <dgm:prSet custT="1"/>
      <dgm:spPr/>
      <dgm:t>
        <a:bodyPr/>
        <a:lstStyle/>
        <a:p>
          <a:pPr>
            <a:defRPr cap="all"/>
          </a:pPr>
          <a:r>
            <a:rPr lang="en-US" sz="2400"/>
            <a:t>Testing types and levels</a:t>
          </a:r>
        </a:p>
      </dgm:t>
    </dgm:pt>
    <dgm:pt modelId="{7752A656-8712-40FE-8B31-B7E7AC8A4820}" type="parTrans" cxnId="{913FA7C2-2FBA-48FD-A9D1-DBEDE62B59C8}">
      <dgm:prSet/>
      <dgm:spPr/>
      <dgm:t>
        <a:bodyPr/>
        <a:lstStyle/>
        <a:p>
          <a:endParaRPr lang="en-US"/>
        </a:p>
      </dgm:t>
    </dgm:pt>
    <dgm:pt modelId="{1A4EF864-9FA2-4F41-A96F-82C02B843E14}" type="sibTrans" cxnId="{913FA7C2-2FBA-48FD-A9D1-DBEDE62B59C8}">
      <dgm:prSet/>
      <dgm:spPr/>
      <dgm:t>
        <a:bodyPr/>
        <a:lstStyle/>
        <a:p>
          <a:endParaRPr lang="en-US"/>
        </a:p>
      </dgm:t>
    </dgm:pt>
    <dgm:pt modelId="{04F9DEEC-658B-4A19-A586-4EA545845CDA}">
      <dgm:prSet custT="1"/>
      <dgm:spPr/>
      <dgm:t>
        <a:bodyPr/>
        <a:lstStyle/>
        <a:p>
          <a:pPr>
            <a:defRPr cap="all"/>
          </a:pPr>
          <a:r>
            <a:rPr lang="en-US" sz="2000" dirty="0"/>
            <a:t>Defects prevention for requirements quality</a:t>
          </a:r>
        </a:p>
      </dgm:t>
    </dgm:pt>
    <dgm:pt modelId="{FAE9B860-3E5D-4A85-A4E0-65C5721E109E}" type="parTrans" cxnId="{74190ED8-87C5-48C2-A8B4-747C6DB42A8C}">
      <dgm:prSet/>
      <dgm:spPr/>
      <dgm:t>
        <a:bodyPr/>
        <a:lstStyle/>
        <a:p>
          <a:endParaRPr lang="en-US"/>
        </a:p>
      </dgm:t>
    </dgm:pt>
    <dgm:pt modelId="{D1E3D66B-6B79-4259-9ADE-48BBC0B0428B}" type="sibTrans" cxnId="{74190ED8-87C5-48C2-A8B4-747C6DB42A8C}">
      <dgm:prSet/>
      <dgm:spPr/>
      <dgm:t>
        <a:bodyPr/>
        <a:lstStyle/>
        <a:p>
          <a:endParaRPr lang="en-US"/>
        </a:p>
      </dgm:t>
    </dgm:pt>
    <dgm:pt modelId="{826F1886-D31F-49AC-B4F0-53D0FCFF4848}">
      <dgm:prSet custT="1"/>
      <dgm:spPr/>
      <dgm:t>
        <a:bodyPr/>
        <a:lstStyle/>
        <a:p>
          <a:pPr>
            <a:defRPr cap="all"/>
          </a:pPr>
          <a:r>
            <a:rPr lang="en-US" sz="2400"/>
            <a:t>Testing checklist</a:t>
          </a:r>
        </a:p>
      </dgm:t>
    </dgm:pt>
    <dgm:pt modelId="{4544E601-A4D9-4B14-846B-C86275FF4E1C}" type="parTrans" cxnId="{0CC27C50-8157-4237-B59E-6C607B14C772}">
      <dgm:prSet/>
      <dgm:spPr/>
      <dgm:t>
        <a:bodyPr/>
        <a:lstStyle/>
        <a:p>
          <a:endParaRPr lang="en-US"/>
        </a:p>
      </dgm:t>
    </dgm:pt>
    <dgm:pt modelId="{493A1465-F8BC-450D-88FB-4F0B995DBDDD}" type="sibTrans" cxnId="{0CC27C50-8157-4237-B59E-6C607B14C772}">
      <dgm:prSet/>
      <dgm:spPr/>
      <dgm:t>
        <a:bodyPr/>
        <a:lstStyle/>
        <a:p>
          <a:endParaRPr lang="en-US"/>
        </a:p>
      </dgm:t>
    </dgm:pt>
    <dgm:pt modelId="{25BF66A8-F00D-4413-BA63-4D658CAEE643}">
      <dgm:prSet custT="1"/>
      <dgm:spPr/>
      <dgm:t>
        <a:bodyPr/>
        <a:lstStyle/>
        <a:p>
          <a:pPr>
            <a:defRPr cap="all"/>
          </a:pPr>
          <a:r>
            <a:rPr lang="en-US" sz="2400" dirty="0"/>
            <a:t>Test data</a:t>
          </a:r>
        </a:p>
      </dgm:t>
    </dgm:pt>
    <dgm:pt modelId="{877DA355-08A6-4A0E-89F6-7E88DA19DC28}" type="parTrans" cxnId="{DF34F250-07ED-46DD-846E-0E487F17ABF1}">
      <dgm:prSet/>
      <dgm:spPr/>
      <dgm:t>
        <a:bodyPr/>
        <a:lstStyle/>
        <a:p>
          <a:endParaRPr lang="en-US"/>
        </a:p>
      </dgm:t>
    </dgm:pt>
    <dgm:pt modelId="{D742E421-66FF-44F0-B1B2-48A827AAEE49}" type="sibTrans" cxnId="{DF34F250-07ED-46DD-846E-0E487F17ABF1}">
      <dgm:prSet/>
      <dgm:spPr/>
      <dgm:t>
        <a:bodyPr/>
        <a:lstStyle/>
        <a:p>
          <a:endParaRPr lang="en-US"/>
        </a:p>
      </dgm:t>
    </dgm:pt>
    <dgm:pt modelId="{85B4935B-FA1F-4591-89EC-5EDDC94DF232}" type="pres">
      <dgm:prSet presAssocID="{F1396F6C-3D4B-430B-BEE5-92078EBAA253}" presName="root" presStyleCnt="0">
        <dgm:presLayoutVars>
          <dgm:dir/>
          <dgm:resizeHandles val="exact"/>
        </dgm:presLayoutVars>
      </dgm:prSet>
      <dgm:spPr/>
    </dgm:pt>
    <dgm:pt modelId="{66CC6BB1-EDE2-4639-945F-92943FD2CDB6}" type="pres">
      <dgm:prSet presAssocID="{91D85CB2-8B11-4EF0-8F99-CC88D2EB729F}" presName="compNode" presStyleCnt="0"/>
      <dgm:spPr/>
    </dgm:pt>
    <dgm:pt modelId="{F4ACB3F5-7611-4BD6-AAA9-4BFF630056AE}" type="pres">
      <dgm:prSet presAssocID="{91D85CB2-8B11-4EF0-8F99-CC88D2EB729F}" presName="iconBgRect" presStyleLbl="bgShp" presStyleIdx="0" presStyleCnt="5"/>
      <dgm:spPr/>
    </dgm:pt>
    <dgm:pt modelId="{7FA11264-645B-4B6A-99C1-D0D4F29C89EB}" type="pres">
      <dgm:prSet presAssocID="{91D85CB2-8B11-4EF0-8F99-CC88D2EB72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F1388A66-EC05-4F33-8557-234102445A42}" type="pres">
      <dgm:prSet presAssocID="{91D85CB2-8B11-4EF0-8F99-CC88D2EB729F}" presName="spaceRect" presStyleCnt="0"/>
      <dgm:spPr/>
    </dgm:pt>
    <dgm:pt modelId="{F641D772-CA9C-4777-A780-281F9A7D6C86}" type="pres">
      <dgm:prSet presAssocID="{91D85CB2-8B11-4EF0-8F99-CC88D2EB729F}" presName="textRect" presStyleLbl="revTx" presStyleIdx="0" presStyleCnt="5">
        <dgm:presLayoutVars>
          <dgm:chMax val="1"/>
          <dgm:chPref val="1"/>
        </dgm:presLayoutVars>
      </dgm:prSet>
      <dgm:spPr/>
    </dgm:pt>
    <dgm:pt modelId="{8C053C90-294D-4030-9399-99AE381B644F}" type="pres">
      <dgm:prSet presAssocID="{318B23C7-124D-47FA-89F2-759DD6E55E61}" presName="sibTrans" presStyleCnt="0"/>
      <dgm:spPr/>
    </dgm:pt>
    <dgm:pt modelId="{0CF735A3-9FF4-447B-9ED5-DF661132E850}" type="pres">
      <dgm:prSet presAssocID="{09D01AA6-95A2-4B5D-B265-EF20B05FA65F}" presName="compNode" presStyleCnt="0"/>
      <dgm:spPr/>
    </dgm:pt>
    <dgm:pt modelId="{A35CD651-4E02-4C3C-9F63-A8C2EB857F64}" type="pres">
      <dgm:prSet presAssocID="{09D01AA6-95A2-4B5D-B265-EF20B05FA65F}" presName="iconBgRect" presStyleLbl="bgShp" presStyleIdx="1" presStyleCnt="5"/>
      <dgm:spPr/>
    </dgm:pt>
    <dgm:pt modelId="{C985D56A-342A-4DF0-B771-7A53C7C363A6}" type="pres">
      <dgm:prSet presAssocID="{09D01AA6-95A2-4B5D-B265-EF20B05FA6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Plan"/>
        </a:ext>
      </dgm:extLst>
    </dgm:pt>
    <dgm:pt modelId="{3E77496C-C794-4630-BDAF-31E008C74A6D}" type="pres">
      <dgm:prSet presAssocID="{09D01AA6-95A2-4B5D-B265-EF20B05FA65F}" presName="spaceRect" presStyleCnt="0"/>
      <dgm:spPr/>
    </dgm:pt>
    <dgm:pt modelId="{99BCA238-3E69-473F-8A24-796E11BE9CF5}" type="pres">
      <dgm:prSet presAssocID="{09D01AA6-95A2-4B5D-B265-EF20B05FA65F}" presName="textRect" presStyleLbl="revTx" presStyleIdx="1" presStyleCnt="5">
        <dgm:presLayoutVars>
          <dgm:chMax val="1"/>
          <dgm:chPref val="1"/>
        </dgm:presLayoutVars>
      </dgm:prSet>
      <dgm:spPr/>
    </dgm:pt>
    <dgm:pt modelId="{DAD37302-0004-4F6C-A763-B08392A06C54}" type="pres">
      <dgm:prSet presAssocID="{1A4EF864-9FA2-4F41-A96F-82C02B843E14}" presName="sibTrans" presStyleCnt="0"/>
      <dgm:spPr/>
    </dgm:pt>
    <dgm:pt modelId="{96FB273E-64BD-4B67-9A03-7F1F24F6E91C}" type="pres">
      <dgm:prSet presAssocID="{04F9DEEC-658B-4A19-A586-4EA545845CDA}" presName="compNode" presStyleCnt="0"/>
      <dgm:spPr/>
    </dgm:pt>
    <dgm:pt modelId="{799C3044-5AF7-4F70-82A6-43BBF6D08B2D}" type="pres">
      <dgm:prSet presAssocID="{04F9DEEC-658B-4A19-A586-4EA545845CDA}" presName="iconBgRect" presStyleLbl="bgShp" presStyleIdx="2" presStyleCnt="5"/>
      <dgm:spPr/>
    </dgm:pt>
    <dgm:pt modelId="{69F341D7-E748-4829-860B-1D56173C1FB6}" type="pres">
      <dgm:prSet presAssocID="{04F9DEEC-658B-4A19-A586-4EA545845CD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nufacturing"/>
        </a:ext>
      </dgm:extLst>
    </dgm:pt>
    <dgm:pt modelId="{4D40FC68-5429-4FD1-88EC-C428423A65FE}" type="pres">
      <dgm:prSet presAssocID="{04F9DEEC-658B-4A19-A586-4EA545845CDA}" presName="spaceRect" presStyleCnt="0"/>
      <dgm:spPr/>
    </dgm:pt>
    <dgm:pt modelId="{8AB4DA4E-CBA7-41FB-90F7-3FAF8EA398A0}" type="pres">
      <dgm:prSet presAssocID="{04F9DEEC-658B-4A19-A586-4EA545845CDA}" presName="textRect" presStyleLbl="revTx" presStyleIdx="2" presStyleCnt="5">
        <dgm:presLayoutVars>
          <dgm:chMax val="1"/>
          <dgm:chPref val="1"/>
        </dgm:presLayoutVars>
      </dgm:prSet>
      <dgm:spPr/>
    </dgm:pt>
    <dgm:pt modelId="{C98087EC-CB57-47B5-B9FA-9C778817AB79}" type="pres">
      <dgm:prSet presAssocID="{D1E3D66B-6B79-4259-9ADE-48BBC0B0428B}" presName="sibTrans" presStyleCnt="0"/>
      <dgm:spPr/>
    </dgm:pt>
    <dgm:pt modelId="{FDCC4CCC-FA99-4A96-AC63-360E735D5937}" type="pres">
      <dgm:prSet presAssocID="{826F1886-D31F-49AC-B4F0-53D0FCFF4848}" presName="compNode" presStyleCnt="0"/>
      <dgm:spPr/>
    </dgm:pt>
    <dgm:pt modelId="{152A6238-DBC1-4F09-BF5B-14B815DD71EE}" type="pres">
      <dgm:prSet presAssocID="{826F1886-D31F-49AC-B4F0-53D0FCFF4848}" presName="iconBgRect" presStyleLbl="bgShp" presStyleIdx="3" presStyleCnt="5"/>
      <dgm:spPr/>
    </dgm:pt>
    <dgm:pt modelId="{9E22701C-9BCB-4DFB-AA6C-A7D50BE7BA2F}" type="pres">
      <dgm:prSet presAssocID="{826F1886-D31F-49AC-B4F0-53D0FCFF48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96B1F134-3674-47A7-852B-736C9C8C38BA}" type="pres">
      <dgm:prSet presAssocID="{826F1886-D31F-49AC-B4F0-53D0FCFF4848}" presName="spaceRect" presStyleCnt="0"/>
      <dgm:spPr/>
    </dgm:pt>
    <dgm:pt modelId="{DA01F835-42DD-4F58-B966-2BCB7C1705F0}" type="pres">
      <dgm:prSet presAssocID="{826F1886-D31F-49AC-B4F0-53D0FCFF4848}" presName="textRect" presStyleLbl="revTx" presStyleIdx="3" presStyleCnt="5">
        <dgm:presLayoutVars>
          <dgm:chMax val="1"/>
          <dgm:chPref val="1"/>
        </dgm:presLayoutVars>
      </dgm:prSet>
      <dgm:spPr/>
    </dgm:pt>
    <dgm:pt modelId="{9AC6508D-1514-430A-8991-463A2967BC18}" type="pres">
      <dgm:prSet presAssocID="{493A1465-F8BC-450D-88FB-4F0B995DBDDD}" presName="sibTrans" presStyleCnt="0"/>
      <dgm:spPr/>
    </dgm:pt>
    <dgm:pt modelId="{67ABCD74-4E63-4D0B-9808-CC25E35006C7}" type="pres">
      <dgm:prSet presAssocID="{25BF66A8-F00D-4413-BA63-4D658CAEE643}" presName="compNode" presStyleCnt="0"/>
      <dgm:spPr/>
    </dgm:pt>
    <dgm:pt modelId="{0D34D89D-DE73-4156-80F1-E4F80F0065B5}" type="pres">
      <dgm:prSet presAssocID="{25BF66A8-F00D-4413-BA63-4D658CAEE643}" presName="iconBgRect" presStyleLbl="bgShp" presStyleIdx="4" presStyleCnt="5"/>
      <dgm:spPr/>
    </dgm:pt>
    <dgm:pt modelId="{A4400193-8FD5-4411-8117-1367712E965E}" type="pres">
      <dgm:prSet presAssocID="{25BF66A8-F00D-4413-BA63-4D658CAEE64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Suite"/>
        </a:ext>
      </dgm:extLst>
    </dgm:pt>
    <dgm:pt modelId="{9A749FD6-3BC2-4962-B71C-3C7FB97E00E4}" type="pres">
      <dgm:prSet presAssocID="{25BF66A8-F00D-4413-BA63-4D658CAEE643}" presName="spaceRect" presStyleCnt="0"/>
      <dgm:spPr/>
    </dgm:pt>
    <dgm:pt modelId="{DEB98F80-21DA-4CB8-B4E6-7E26AB405A81}" type="pres">
      <dgm:prSet presAssocID="{25BF66A8-F00D-4413-BA63-4D658CAEE643}" presName="textRect" presStyleLbl="revTx" presStyleIdx="4" presStyleCnt="5">
        <dgm:presLayoutVars>
          <dgm:chMax val="1"/>
          <dgm:chPref val="1"/>
        </dgm:presLayoutVars>
      </dgm:prSet>
      <dgm:spPr/>
    </dgm:pt>
  </dgm:ptLst>
  <dgm:cxnLst>
    <dgm:cxn modelId="{7ADDC61C-D543-44C0-97D7-8402BB7F1517}" srcId="{F1396F6C-3D4B-430B-BEE5-92078EBAA253}" destId="{91D85CB2-8B11-4EF0-8F99-CC88D2EB729F}" srcOrd="0" destOrd="0" parTransId="{BFD548B9-A8DB-4D7A-9B9B-079856E51567}" sibTransId="{318B23C7-124D-47FA-89F2-759DD6E55E61}"/>
    <dgm:cxn modelId="{EB998B23-C51C-406B-B529-A65B55D1E1EB}" type="presOf" srcId="{F1396F6C-3D4B-430B-BEE5-92078EBAA253}" destId="{85B4935B-FA1F-4591-89EC-5EDDC94DF232}" srcOrd="0" destOrd="0" presId="urn:microsoft.com/office/officeart/2018/5/layout/IconCircleLabelList"/>
    <dgm:cxn modelId="{EF74FE35-D2DB-4ECB-844E-BFF87855773B}" type="presOf" srcId="{25BF66A8-F00D-4413-BA63-4D658CAEE643}" destId="{DEB98F80-21DA-4CB8-B4E6-7E26AB405A81}" srcOrd="0" destOrd="0" presId="urn:microsoft.com/office/officeart/2018/5/layout/IconCircleLabelList"/>
    <dgm:cxn modelId="{F9AFFA40-04FF-4B23-9304-1A252EC0C759}" type="presOf" srcId="{826F1886-D31F-49AC-B4F0-53D0FCFF4848}" destId="{DA01F835-42DD-4F58-B966-2BCB7C1705F0}" srcOrd="0" destOrd="0" presId="urn:microsoft.com/office/officeart/2018/5/layout/IconCircleLabelList"/>
    <dgm:cxn modelId="{0CC27C50-8157-4237-B59E-6C607B14C772}" srcId="{F1396F6C-3D4B-430B-BEE5-92078EBAA253}" destId="{826F1886-D31F-49AC-B4F0-53D0FCFF4848}" srcOrd="3" destOrd="0" parTransId="{4544E601-A4D9-4B14-846B-C86275FF4E1C}" sibTransId="{493A1465-F8BC-450D-88FB-4F0B995DBDDD}"/>
    <dgm:cxn modelId="{DF34F250-07ED-46DD-846E-0E487F17ABF1}" srcId="{F1396F6C-3D4B-430B-BEE5-92078EBAA253}" destId="{25BF66A8-F00D-4413-BA63-4D658CAEE643}" srcOrd="4" destOrd="0" parTransId="{877DA355-08A6-4A0E-89F6-7E88DA19DC28}" sibTransId="{D742E421-66FF-44F0-B1B2-48A827AAEE49}"/>
    <dgm:cxn modelId="{B1D5A056-19EF-4088-8705-9C8C1557FFED}" type="presOf" srcId="{04F9DEEC-658B-4A19-A586-4EA545845CDA}" destId="{8AB4DA4E-CBA7-41FB-90F7-3FAF8EA398A0}" srcOrd="0" destOrd="0" presId="urn:microsoft.com/office/officeart/2018/5/layout/IconCircleLabelList"/>
    <dgm:cxn modelId="{913FA7C2-2FBA-48FD-A9D1-DBEDE62B59C8}" srcId="{F1396F6C-3D4B-430B-BEE5-92078EBAA253}" destId="{09D01AA6-95A2-4B5D-B265-EF20B05FA65F}" srcOrd="1" destOrd="0" parTransId="{7752A656-8712-40FE-8B31-B7E7AC8A4820}" sibTransId="{1A4EF864-9FA2-4F41-A96F-82C02B843E14}"/>
    <dgm:cxn modelId="{74190ED8-87C5-48C2-A8B4-747C6DB42A8C}" srcId="{F1396F6C-3D4B-430B-BEE5-92078EBAA253}" destId="{04F9DEEC-658B-4A19-A586-4EA545845CDA}" srcOrd="2" destOrd="0" parTransId="{FAE9B860-3E5D-4A85-A4E0-65C5721E109E}" sibTransId="{D1E3D66B-6B79-4259-9ADE-48BBC0B0428B}"/>
    <dgm:cxn modelId="{C8E510FA-B7E0-4FB0-AA66-E89054F1AA97}" type="presOf" srcId="{91D85CB2-8B11-4EF0-8F99-CC88D2EB729F}" destId="{F641D772-CA9C-4777-A780-281F9A7D6C86}" srcOrd="0" destOrd="0" presId="urn:microsoft.com/office/officeart/2018/5/layout/IconCircleLabelList"/>
    <dgm:cxn modelId="{8B8370FB-272F-48B9-B76C-AE7626BBD4CB}" type="presOf" srcId="{09D01AA6-95A2-4B5D-B265-EF20B05FA65F}" destId="{99BCA238-3E69-473F-8A24-796E11BE9CF5}" srcOrd="0" destOrd="0" presId="urn:microsoft.com/office/officeart/2018/5/layout/IconCircleLabelList"/>
    <dgm:cxn modelId="{182F7706-BAE9-47F8-8222-C4868E826667}" type="presParOf" srcId="{85B4935B-FA1F-4591-89EC-5EDDC94DF232}" destId="{66CC6BB1-EDE2-4639-945F-92943FD2CDB6}" srcOrd="0" destOrd="0" presId="urn:microsoft.com/office/officeart/2018/5/layout/IconCircleLabelList"/>
    <dgm:cxn modelId="{F0A54EF8-15DA-49A1-8912-236F1E8FB590}" type="presParOf" srcId="{66CC6BB1-EDE2-4639-945F-92943FD2CDB6}" destId="{F4ACB3F5-7611-4BD6-AAA9-4BFF630056AE}" srcOrd="0" destOrd="0" presId="urn:microsoft.com/office/officeart/2018/5/layout/IconCircleLabelList"/>
    <dgm:cxn modelId="{141EFA60-146B-4297-88EA-519BC33A859B}" type="presParOf" srcId="{66CC6BB1-EDE2-4639-945F-92943FD2CDB6}" destId="{7FA11264-645B-4B6A-99C1-D0D4F29C89EB}" srcOrd="1" destOrd="0" presId="urn:microsoft.com/office/officeart/2018/5/layout/IconCircleLabelList"/>
    <dgm:cxn modelId="{4C7257DF-3FB3-4429-8D75-424099513979}" type="presParOf" srcId="{66CC6BB1-EDE2-4639-945F-92943FD2CDB6}" destId="{F1388A66-EC05-4F33-8557-234102445A42}" srcOrd="2" destOrd="0" presId="urn:microsoft.com/office/officeart/2018/5/layout/IconCircleLabelList"/>
    <dgm:cxn modelId="{EF7A05F7-8067-4170-86EA-3565A45DA897}" type="presParOf" srcId="{66CC6BB1-EDE2-4639-945F-92943FD2CDB6}" destId="{F641D772-CA9C-4777-A780-281F9A7D6C86}" srcOrd="3" destOrd="0" presId="urn:microsoft.com/office/officeart/2018/5/layout/IconCircleLabelList"/>
    <dgm:cxn modelId="{0192A4D8-C0E4-44A8-8953-A261B40E2F4A}" type="presParOf" srcId="{85B4935B-FA1F-4591-89EC-5EDDC94DF232}" destId="{8C053C90-294D-4030-9399-99AE381B644F}" srcOrd="1" destOrd="0" presId="urn:microsoft.com/office/officeart/2018/5/layout/IconCircleLabelList"/>
    <dgm:cxn modelId="{D98EBACB-340D-490F-A1EC-F9BC1457DEFB}" type="presParOf" srcId="{85B4935B-FA1F-4591-89EC-5EDDC94DF232}" destId="{0CF735A3-9FF4-447B-9ED5-DF661132E850}" srcOrd="2" destOrd="0" presId="urn:microsoft.com/office/officeart/2018/5/layout/IconCircleLabelList"/>
    <dgm:cxn modelId="{ED645C08-7E16-462C-9B63-370B9BED81FC}" type="presParOf" srcId="{0CF735A3-9FF4-447B-9ED5-DF661132E850}" destId="{A35CD651-4E02-4C3C-9F63-A8C2EB857F64}" srcOrd="0" destOrd="0" presId="urn:microsoft.com/office/officeart/2018/5/layout/IconCircleLabelList"/>
    <dgm:cxn modelId="{89EB3DD1-5381-4848-8408-CA692A4D9C41}" type="presParOf" srcId="{0CF735A3-9FF4-447B-9ED5-DF661132E850}" destId="{C985D56A-342A-4DF0-B771-7A53C7C363A6}" srcOrd="1" destOrd="0" presId="urn:microsoft.com/office/officeart/2018/5/layout/IconCircleLabelList"/>
    <dgm:cxn modelId="{4A028381-22F9-44AB-8A6D-E00984FC4AFA}" type="presParOf" srcId="{0CF735A3-9FF4-447B-9ED5-DF661132E850}" destId="{3E77496C-C794-4630-BDAF-31E008C74A6D}" srcOrd="2" destOrd="0" presId="urn:microsoft.com/office/officeart/2018/5/layout/IconCircleLabelList"/>
    <dgm:cxn modelId="{FB9A689D-ED26-4FDE-A842-DDAB85D56098}" type="presParOf" srcId="{0CF735A3-9FF4-447B-9ED5-DF661132E850}" destId="{99BCA238-3E69-473F-8A24-796E11BE9CF5}" srcOrd="3" destOrd="0" presId="urn:microsoft.com/office/officeart/2018/5/layout/IconCircleLabelList"/>
    <dgm:cxn modelId="{B7B8FC6E-CADA-486B-BDBC-F5BC27EE6A4D}" type="presParOf" srcId="{85B4935B-FA1F-4591-89EC-5EDDC94DF232}" destId="{DAD37302-0004-4F6C-A763-B08392A06C54}" srcOrd="3" destOrd="0" presId="urn:microsoft.com/office/officeart/2018/5/layout/IconCircleLabelList"/>
    <dgm:cxn modelId="{9968A8E4-0F31-4762-A960-3263E2296853}" type="presParOf" srcId="{85B4935B-FA1F-4591-89EC-5EDDC94DF232}" destId="{96FB273E-64BD-4B67-9A03-7F1F24F6E91C}" srcOrd="4" destOrd="0" presId="urn:microsoft.com/office/officeart/2018/5/layout/IconCircleLabelList"/>
    <dgm:cxn modelId="{D344EA0C-9AE5-4921-A817-59D2137D5DDF}" type="presParOf" srcId="{96FB273E-64BD-4B67-9A03-7F1F24F6E91C}" destId="{799C3044-5AF7-4F70-82A6-43BBF6D08B2D}" srcOrd="0" destOrd="0" presId="urn:microsoft.com/office/officeart/2018/5/layout/IconCircleLabelList"/>
    <dgm:cxn modelId="{A503FA7B-0985-4E04-A036-C3FA38EDA498}" type="presParOf" srcId="{96FB273E-64BD-4B67-9A03-7F1F24F6E91C}" destId="{69F341D7-E748-4829-860B-1D56173C1FB6}" srcOrd="1" destOrd="0" presId="urn:microsoft.com/office/officeart/2018/5/layout/IconCircleLabelList"/>
    <dgm:cxn modelId="{07A413E0-9991-4359-84BC-A11895674E74}" type="presParOf" srcId="{96FB273E-64BD-4B67-9A03-7F1F24F6E91C}" destId="{4D40FC68-5429-4FD1-88EC-C428423A65FE}" srcOrd="2" destOrd="0" presId="urn:microsoft.com/office/officeart/2018/5/layout/IconCircleLabelList"/>
    <dgm:cxn modelId="{D6713D00-EB73-4A2A-B49A-C65AB7076A73}" type="presParOf" srcId="{96FB273E-64BD-4B67-9A03-7F1F24F6E91C}" destId="{8AB4DA4E-CBA7-41FB-90F7-3FAF8EA398A0}" srcOrd="3" destOrd="0" presId="urn:microsoft.com/office/officeart/2018/5/layout/IconCircleLabelList"/>
    <dgm:cxn modelId="{2D86ECD9-2570-4DC9-9F43-6B9EE93ECDA8}" type="presParOf" srcId="{85B4935B-FA1F-4591-89EC-5EDDC94DF232}" destId="{C98087EC-CB57-47B5-B9FA-9C778817AB79}" srcOrd="5" destOrd="0" presId="urn:microsoft.com/office/officeart/2018/5/layout/IconCircleLabelList"/>
    <dgm:cxn modelId="{FE8D5F7E-B754-4E66-8543-AD8765342C3F}" type="presParOf" srcId="{85B4935B-FA1F-4591-89EC-5EDDC94DF232}" destId="{FDCC4CCC-FA99-4A96-AC63-360E735D5937}" srcOrd="6" destOrd="0" presId="urn:microsoft.com/office/officeart/2018/5/layout/IconCircleLabelList"/>
    <dgm:cxn modelId="{D28B3965-B8A2-4C5C-9EFE-34A93EAF706F}" type="presParOf" srcId="{FDCC4CCC-FA99-4A96-AC63-360E735D5937}" destId="{152A6238-DBC1-4F09-BF5B-14B815DD71EE}" srcOrd="0" destOrd="0" presId="urn:microsoft.com/office/officeart/2018/5/layout/IconCircleLabelList"/>
    <dgm:cxn modelId="{C2F3BE9F-2AB3-4656-839B-386D3A794986}" type="presParOf" srcId="{FDCC4CCC-FA99-4A96-AC63-360E735D5937}" destId="{9E22701C-9BCB-4DFB-AA6C-A7D50BE7BA2F}" srcOrd="1" destOrd="0" presId="urn:microsoft.com/office/officeart/2018/5/layout/IconCircleLabelList"/>
    <dgm:cxn modelId="{682E8D76-78B2-4B0F-B710-7BCD22E338C3}" type="presParOf" srcId="{FDCC4CCC-FA99-4A96-AC63-360E735D5937}" destId="{96B1F134-3674-47A7-852B-736C9C8C38BA}" srcOrd="2" destOrd="0" presId="urn:microsoft.com/office/officeart/2018/5/layout/IconCircleLabelList"/>
    <dgm:cxn modelId="{76123C51-509E-4601-A186-12CAC65BD428}" type="presParOf" srcId="{FDCC4CCC-FA99-4A96-AC63-360E735D5937}" destId="{DA01F835-42DD-4F58-B966-2BCB7C1705F0}" srcOrd="3" destOrd="0" presId="urn:microsoft.com/office/officeart/2018/5/layout/IconCircleLabelList"/>
    <dgm:cxn modelId="{D0BD9530-A913-4A13-85D6-31DCD31CD23A}" type="presParOf" srcId="{85B4935B-FA1F-4591-89EC-5EDDC94DF232}" destId="{9AC6508D-1514-430A-8991-463A2967BC18}" srcOrd="7" destOrd="0" presId="urn:microsoft.com/office/officeart/2018/5/layout/IconCircleLabelList"/>
    <dgm:cxn modelId="{07639583-4C08-4C54-9143-FF9E23167585}" type="presParOf" srcId="{85B4935B-FA1F-4591-89EC-5EDDC94DF232}" destId="{67ABCD74-4E63-4D0B-9808-CC25E35006C7}" srcOrd="8" destOrd="0" presId="urn:microsoft.com/office/officeart/2018/5/layout/IconCircleLabelList"/>
    <dgm:cxn modelId="{29C60955-A375-445E-A4DF-FC9B8516B4DA}" type="presParOf" srcId="{67ABCD74-4E63-4D0B-9808-CC25E35006C7}" destId="{0D34D89D-DE73-4156-80F1-E4F80F0065B5}" srcOrd="0" destOrd="0" presId="urn:microsoft.com/office/officeart/2018/5/layout/IconCircleLabelList"/>
    <dgm:cxn modelId="{0F5EFE54-3F79-4199-8E91-92B0F7A764CF}" type="presParOf" srcId="{67ABCD74-4E63-4D0B-9808-CC25E35006C7}" destId="{A4400193-8FD5-4411-8117-1367712E965E}" srcOrd="1" destOrd="0" presId="urn:microsoft.com/office/officeart/2018/5/layout/IconCircleLabelList"/>
    <dgm:cxn modelId="{DF2B465C-AB08-49D8-88CF-C1AE65D4C17B}" type="presParOf" srcId="{67ABCD74-4E63-4D0B-9808-CC25E35006C7}" destId="{9A749FD6-3BC2-4962-B71C-3C7FB97E00E4}" srcOrd="2" destOrd="0" presId="urn:microsoft.com/office/officeart/2018/5/layout/IconCircleLabelList"/>
    <dgm:cxn modelId="{B94EE527-BAD0-4723-9595-019F2C9419BA}" type="presParOf" srcId="{67ABCD74-4E63-4D0B-9808-CC25E35006C7}" destId="{DEB98F80-21DA-4CB8-B4E6-7E26AB405A8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6111E-495D-42C1-B4B3-1279DAED1B1F}">
      <dsp:nvSpPr>
        <dsp:cNvPr id="0" name=""/>
        <dsp:cNvSpPr/>
      </dsp:nvSpPr>
      <dsp:spPr>
        <a:xfrm>
          <a:off x="1138979" y="1148208"/>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B839A7-8DFD-41F5-9764-5D8776F5F2F2}">
      <dsp:nvSpPr>
        <dsp:cNvPr id="0" name=""/>
        <dsp:cNvSpPr/>
      </dsp:nvSpPr>
      <dsp:spPr>
        <a:xfrm>
          <a:off x="265623" y="2460549"/>
          <a:ext cx="2679274" cy="743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GB" sz="2400" kern="1200" dirty="0"/>
            <a:t>Everyday life is dependent on software</a:t>
          </a:r>
          <a:endParaRPr lang="en-US" sz="2400" kern="1200" dirty="0"/>
        </a:p>
      </dsp:txBody>
      <dsp:txXfrm>
        <a:off x="265623" y="2460549"/>
        <a:ext cx="2679274" cy="743785"/>
      </dsp:txXfrm>
    </dsp:sp>
    <dsp:sp modelId="{699DFDF6-607E-4E81-8A23-49A9AF24CA12}">
      <dsp:nvSpPr>
        <dsp:cNvPr id="0" name=""/>
        <dsp:cNvSpPr/>
      </dsp:nvSpPr>
      <dsp:spPr>
        <a:xfrm>
          <a:off x="3877461" y="1117203"/>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8A7AF-D6E1-433B-B3D7-02678913A003}">
      <dsp:nvSpPr>
        <dsp:cNvPr id="0" name=""/>
        <dsp:cNvSpPr/>
      </dsp:nvSpPr>
      <dsp:spPr>
        <a:xfrm>
          <a:off x="3307561" y="2367536"/>
          <a:ext cx="2072362" cy="867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GB" sz="2400" kern="1200" dirty="0"/>
            <a:t>Increasing software complexity</a:t>
          </a:r>
          <a:endParaRPr lang="en-US" sz="2400" kern="1200" dirty="0"/>
        </a:p>
      </dsp:txBody>
      <dsp:txXfrm>
        <a:off x="3307561" y="2367536"/>
        <a:ext cx="2072362" cy="867803"/>
      </dsp:txXfrm>
    </dsp:sp>
    <dsp:sp modelId="{73E89BA1-7C91-413C-B999-CFDA47B44D39}">
      <dsp:nvSpPr>
        <dsp:cNvPr id="0" name=""/>
        <dsp:cNvSpPr/>
      </dsp:nvSpPr>
      <dsp:spPr>
        <a:xfrm>
          <a:off x="6312487" y="1117203"/>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EC8BB6-8A06-4569-8356-33B1BEFA7CC7}">
      <dsp:nvSpPr>
        <dsp:cNvPr id="0" name=""/>
        <dsp:cNvSpPr/>
      </dsp:nvSpPr>
      <dsp:spPr>
        <a:xfrm>
          <a:off x="5742587" y="2367536"/>
          <a:ext cx="2072362" cy="867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GB" sz="2400" kern="1200" dirty="0"/>
            <a:t>Quality as a competitive advantage</a:t>
          </a:r>
          <a:endParaRPr lang="en-US" sz="2400" kern="1200" dirty="0"/>
        </a:p>
      </dsp:txBody>
      <dsp:txXfrm>
        <a:off x="5742587" y="2367536"/>
        <a:ext cx="2072362" cy="867803"/>
      </dsp:txXfrm>
    </dsp:sp>
    <dsp:sp modelId="{592FB6A4-7CDB-43AF-8801-A30F78AF2A5A}">
      <dsp:nvSpPr>
        <dsp:cNvPr id="0" name=""/>
        <dsp:cNvSpPr/>
      </dsp:nvSpPr>
      <dsp:spPr>
        <a:xfrm>
          <a:off x="8747513" y="1117203"/>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E0A84-F130-4D20-BB32-4DA2B86C9136}">
      <dsp:nvSpPr>
        <dsp:cNvPr id="0" name=""/>
        <dsp:cNvSpPr/>
      </dsp:nvSpPr>
      <dsp:spPr>
        <a:xfrm>
          <a:off x="8177613" y="2367536"/>
          <a:ext cx="2072362" cy="867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GB" sz="2400" kern="1200" dirty="0"/>
            <a:t>Software errors can be very expensive</a:t>
          </a:r>
          <a:endParaRPr lang="en-US" sz="2400" kern="1200" dirty="0"/>
        </a:p>
      </dsp:txBody>
      <dsp:txXfrm>
        <a:off x="8177613" y="2367536"/>
        <a:ext cx="2072362" cy="867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5F5FE-CC82-4E78-B55C-42A3C4D2C291}">
      <dsp:nvSpPr>
        <dsp:cNvPr id="0" name=""/>
        <dsp:cNvSpPr/>
      </dsp:nvSpPr>
      <dsp:spPr>
        <a:xfrm rot="16200000">
          <a:off x="2338" y="1178"/>
          <a:ext cx="4348981" cy="434898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GB" sz="3100" kern="1200" dirty="0"/>
            <a:t>Are we building the application RIGHT?</a:t>
          </a:r>
        </a:p>
        <a:p>
          <a:pPr marL="0" lvl="0" indent="0" algn="ctr" defTabSz="1377950">
            <a:lnSpc>
              <a:spcPct val="90000"/>
            </a:lnSpc>
            <a:spcBef>
              <a:spcPct val="0"/>
            </a:spcBef>
            <a:spcAft>
              <a:spcPct val="35000"/>
            </a:spcAft>
            <a:buNone/>
          </a:pPr>
          <a:r>
            <a:rPr lang="en-GB" sz="3100" kern="1200" dirty="0">
              <a:solidFill>
                <a:schemeClr val="accent2"/>
              </a:solidFill>
            </a:rPr>
            <a:t>HOW</a:t>
          </a:r>
          <a:endParaRPr lang="en-US" sz="3100" kern="1200" dirty="0">
            <a:solidFill>
              <a:schemeClr val="accent2"/>
            </a:solidFill>
          </a:endParaRPr>
        </a:p>
      </dsp:txBody>
      <dsp:txXfrm rot="5400000">
        <a:off x="2338" y="1088423"/>
        <a:ext cx="3587909" cy="2174491"/>
      </dsp:txXfrm>
    </dsp:sp>
    <dsp:sp modelId="{48BA205E-D7BD-465C-A28F-9F18A2E97D89}">
      <dsp:nvSpPr>
        <dsp:cNvPr id="0" name=""/>
        <dsp:cNvSpPr/>
      </dsp:nvSpPr>
      <dsp:spPr>
        <a:xfrm rot="5400000">
          <a:off x="6164280" y="1178"/>
          <a:ext cx="4348981" cy="434898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GB" sz="3100" kern="1200" dirty="0"/>
            <a:t>Are we building the RIGHT application?</a:t>
          </a:r>
        </a:p>
        <a:p>
          <a:pPr marL="0" lvl="0" indent="0" algn="ctr" defTabSz="1377950">
            <a:lnSpc>
              <a:spcPct val="90000"/>
            </a:lnSpc>
            <a:spcBef>
              <a:spcPct val="0"/>
            </a:spcBef>
            <a:spcAft>
              <a:spcPct val="35000"/>
            </a:spcAft>
            <a:buNone/>
          </a:pPr>
          <a:r>
            <a:rPr lang="en-GB" sz="3100" kern="1200" dirty="0">
              <a:solidFill>
                <a:schemeClr val="accent2"/>
              </a:solidFill>
            </a:rPr>
            <a:t>WHAT</a:t>
          </a:r>
          <a:endParaRPr lang="en-US" sz="3100" kern="1200" dirty="0">
            <a:solidFill>
              <a:schemeClr val="accent2"/>
            </a:solidFill>
          </a:endParaRPr>
        </a:p>
      </dsp:txBody>
      <dsp:txXfrm rot="-5400000">
        <a:off x="6925352" y="1088423"/>
        <a:ext cx="3587909" cy="2174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B0762-673E-4FB5-906D-18C2739419E8}">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D8300-8672-4288-B043-AAD670743EB1}">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0" i="0" kern="1200" dirty="0"/>
            <a:t>Does the app work as expected</a:t>
          </a:r>
          <a:endParaRPr lang="en-US" sz="2500" kern="1200" dirty="0"/>
        </a:p>
      </dsp:txBody>
      <dsp:txXfrm>
        <a:off x="559800" y="3022743"/>
        <a:ext cx="4320000" cy="720000"/>
      </dsp:txXfrm>
    </dsp:sp>
    <dsp:sp modelId="{65CAEFA7-7810-4C83-860F-2B195A2F541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98DE6-9865-455A-B009-888F913F3202}">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0" i="0" kern="1200"/>
            <a:t>Can it handle invalid input or unexpected user behavior</a:t>
          </a:r>
          <a:endParaRPr lang="en-US" sz="2500" kern="1200"/>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5BDBE-7DA3-426B-8F5D-3E900EF74160}">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4423CE-D15A-4EA1-B9F6-92AC485DDE6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GB" sz="2900" kern="1200"/>
            <a:t>Tests the processes</a:t>
          </a:r>
          <a:endParaRPr lang="en-US" sz="2900" kern="1200"/>
        </a:p>
      </dsp:txBody>
      <dsp:txXfrm>
        <a:off x="559800" y="3022743"/>
        <a:ext cx="4320000" cy="720000"/>
      </dsp:txXfrm>
    </dsp:sp>
    <dsp:sp modelId="{E9843D98-8677-4F3E-B34E-3703B3DC19C6}">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A25E7A-6CC4-43D5-9A0B-DB9BE2F5390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GB" sz="2900" kern="1200" dirty="0"/>
            <a:t>Tests </a:t>
          </a:r>
          <a:r>
            <a:rPr lang="en-GB" sz="2900" b="1" kern="1200" dirty="0"/>
            <a:t>WHAT</a:t>
          </a:r>
          <a:r>
            <a:rPr lang="en-GB" sz="2900" kern="1200" dirty="0"/>
            <a:t> the system does</a:t>
          </a:r>
          <a:endParaRPr lang="en-US" sz="2900" kern="1200" dirty="0"/>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6A7D3-6D7D-4BA5-AAF9-F945E97702F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0C347-CA28-4BE7-A718-18C3BCB67883}">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Tests the behavioural aspects of the system</a:t>
          </a:r>
          <a:endParaRPr lang="en-US" sz="2300" kern="1200"/>
        </a:p>
      </dsp:txBody>
      <dsp:txXfrm>
        <a:off x="559800" y="3022743"/>
        <a:ext cx="4320000" cy="720000"/>
      </dsp:txXfrm>
    </dsp:sp>
    <dsp:sp modelId="{C76CF802-73F8-4C19-B707-A52C077C956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29F40D-EA46-493A-90D8-84BD09F4ABD0}">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Tests </a:t>
          </a:r>
          <a:r>
            <a:rPr lang="en-GB" sz="2300" b="1" kern="1200"/>
            <a:t>HOW</a:t>
          </a:r>
          <a:r>
            <a:rPr lang="en-GB" sz="2300" kern="1200"/>
            <a:t> the system works</a:t>
          </a:r>
          <a:endParaRPr lang="en-US" sz="2300" kern="1200" dirty="0"/>
        </a:p>
      </dsp:txBody>
      <dsp:txXfrm>
        <a:off x="5635800" y="3022743"/>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CB3F5-7611-4BD6-AAA9-4BFF630056AE}">
      <dsp:nvSpPr>
        <dsp:cNvPr id="0" name=""/>
        <dsp:cNvSpPr/>
      </dsp:nvSpPr>
      <dsp:spPr>
        <a:xfrm>
          <a:off x="478800" y="75660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A11264-645B-4B6A-99C1-D0D4F29C89EB}">
      <dsp:nvSpPr>
        <dsp:cNvPr id="0" name=""/>
        <dsp:cNvSpPr/>
      </dsp:nvSpPr>
      <dsp:spPr>
        <a:xfrm>
          <a:off x="712800" y="99060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41D772-CA9C-4777-A780-281F9A7D6C86}">
      <dsp:nvSpPr>
        <dsp:cNvPr id="0" name=""/>
        <dsp:cNvSpPr/>
      </dsp:nvSpPr>
      <dsp:spPr>
        <a:xfrm>
          <a:off x="127800" y="2196608"/>
          <a:ext cx="1800000" cy="139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QA strategy</a:t>
          </a:r>
        </a:p>
      </dsp:txBody>
      <dsp:txXfrm>
        <a:off x="127800" y="2196608"/>
        <a:ext cx="1800000" cy="1398120"/>
      </dsp:txXfrm>
    </dsp:sp>
    <dsp:sp modelId="{A35CD651-4E02-4C3C-9F63-A8C2EB857F64}">
      <dsp:nvSpPr>
        <dsp:cNvPr id="0" name=""/>
        <dsp:cNvSpPr/>
      </dsp:nvSpPr>
      <dsp:spPr>
        <a:xfrm>
          <a:off x="2593800" y="75660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5D56A-342A-4DF0-B771-7A53C7C363A6}">
      <dsp:nvSpPr>
        <dsp:cNvPr id="0" name=""/>
        <dsp:cNvSpPr/>
      </dsp:nvSpPr>
      <dsp:spPr>
        <a:xfrm>
          <a:off x="2827800" y="99060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CA238-3E69-473F-8A24-796E11BE9CF5}">
      <dsp:nvSpPr>
        <dsp:cNvPr id="0" name=""/>
        <dsp:cNvSpPr/>
      </dsp:nvSpPr>
      <dsp:spPr>
        <a:xfrm>
          <a:off x="2242800" y="2196608"/>
          <a:ext cx="1800000" cy="139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Testing types and levels</a:t>
          </a:r>
        </a:p>
      </dsp:txBody>
      <dsp:txXfrm>
        <a:off x="2242800" y="2196608"/>
        <a:ext cx="1800000" cy="1398120"/>
      </dsp:txXfrm>
    </dsp:sp>
    <dsp:sp modelId="{799C3044-5AF7-4F70-82A6-43BBF6D08B2D}">
      <dsp:nvSpPr>
        <dsp:cNvPr id="0" name=""/>
        <dsp:cNvSpPr/>
      </dsp:nvSpPr>
      <dsp:spPr>
        <a:xfrm>
          <a:off x="4708800" y="75660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341D7-E748-4829-860B-1D56173C1FB6}">
      <dsp:nvSpPr>
        <dsp:cNvPr id="0" name=""/>
        <dsp:cNvSpPr/>
      </dsp:nvSpPr>
      <dsp:spPr>
        <a:xfrm>
          <a:off x="4942800" y="99060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B4DA4E-CBA7-41FB-90F7-3FAF8EA398A0}">
      <dsp:nvSpPr>
        <dsp:cNvPr id="0" name=""/>
        <dsp:cNvSpPr/>
      </dsp:nvSpPr>
      <dsp:spPr>
        <a:xfrm>
          <a:off x="4357800" y="2196608"/>
          <a:ext cx="1800000" cy="139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Defects prevention for requirements quality</a:t>
          </a:r>
        </a:p>
      </dsp:txBody>
      <dsp:txXfrm>
        <a:off x="4357800" y="2196608"/>
        <a:ext cx="1800000" cy="1398120"/>
      </dsp:txXfrm>
    </dsp:sp>
    <dsp:sp modelId="{152A6238-DBC1-4F09-BF5B-14B815DD71EE}">
      <dsp:nvSpPr>
        <dsp:cNvPr id="0" name=""/>
        <dsp:cNvSpPr/>
      </dsp:nvSpPr>
      <dsp:spPr>
        <a:xfrm>
          <a:off x="6823800" y="75660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2701C-9BCB-4DFB-AA6C-A7D50BE7BA2F}">
      <dsp:nvSpPr>
        <dsp:cNvPr id="0" name=""/>
        <dsp:cNvSpPr/>
      </dsp:nvSpPr>
      <dsp:spPr>
        <a:xfrm>
          <a:off x="7057800" y="99060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1F835-42DD-4F58-B966-2BCB7C1705F0}">
      <dsp:nvSpPr>
        <dsp:cNvPr id="0" name=""/>
        <dsp:cNvSpPr/>
      </dsp:nvSpPr>
      <dsp:spPr>
        <a:xfrm>
          <a:off x="6472800" y="2196608"/>
          <a:ext cx="1800000" cy="139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Testing checklist</a:t>
          </a:r>
        </a:p>
      </dsp:txBody>
      <dsp:txXfrm>
        <a:off x="6472800" y="2196608"/>
        <a:ext cx="1800000" cy="1398120"/>
      </dsp:txXfrm>
    </dsp:sp>
    <dsp:sp modelId="{0D34D89D-DE73-4156-80F1-E4F80F0065B5}">
      <dsp:nvSpPr>
        <dsp:cNvPr id="0" name=""/>
        <dsp:cNvSpPr/>
      </dsp:nvSpPr>
      <dsp:spPr>
        <a:xfrm>
          <a:off x="8938800" y="75660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00193-8FD5-4411-8117-1367712E965E}">
      <dsp:nvSpPr>
        <dsp:cNvPr id="0" name=""/>
        <dsp:cNvSpPr/>
      </dsp:nvSpPr>
      <dsp:spPr>
        <a:xfrm>
          <a:off x="9172800" y="99060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B98F80-21DA-4CB8-B4E6-7E26AB405A81}">
      <dsp:nvSpPr>
        <dsp:cNvPr id="0" name=""/>
        <dsp:cNvSpPr/>
      </dsp:nvSpPr>
      <dsp:spPr>
        <a:xfrm>
          <a:off x="8587800" y="2196608"/>
          <a:ext cx="1800000" cy="139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Test data</a:t>
          </a:r>
        </a:p>
      </dsp:txBody>
      <dsp:txXfrm>
        <a:off x="8587800" y="2196608"/>
        <a:ext cx="1800000" cy="13981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28/03/2022</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28/03/2022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405581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14</a:t>
            </a:fld>
            <a:endParaRPr lang="en-US"/>
          </a:p>
        </p:txBody>
      </p:sp>
    </p:spTree>
    <p:extLst>
      <p:ext uri="{BB962C8B-B14F-4D97-AF65-F5344CB8AC3E}">
        <p14:creationId xmlns:p14="http://schemas.microsoft.com/office/powerpoint/2010/main" val="1498069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20</a:t>
            </a:fld>
            <a:endParaRPr lang="en-US"/>
          </a:p>
        </p:txBody>
      </p:sp>
    </p:spTree>
    <p:extLst>
      <p:ext uri="{BB962C8B-B14F-4D97-AF65-F5344CB8AC3E}">
        <p14:creationId xmlns:p14="http://schemas.microsoft.com/office/powerpoint/2010/main" val="2135769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21</a:t>
            </a:fld>
            <a:endParaRPr lang="en-US"/>
          </a:p>
        </p:txBody>
      </p:sp>
    </p:spTree>
    <p:extLst>
      <p:ext uri="{BB962C8B-B14F-4D97-AF65-F5344CB8AC3E}">
        <p14:creationId xmlns:p14="http://schemas.microsoft.com/office/powerpoint/2010/main" val="121104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99E3F1F0-383A-4CA1-8A89-2171CCDAB642}" type="slidenum">
              <a:rPr lang="en-US" smtClean="0"/>
              <a:t>22</a:t>
            </a:fld>
            <a:endParaRPr lang="en-US"/>
          </a:p>
        </p:txBody>
      </p:sp>
    </p:spTree>
    <p:extLst>
      <p:ext uri="{BB962C8B-B14F-4D97-AF65-F5344CB8AC3E}">
        <p14:creationId xmlns:p14="http://schemas.microsoft.com/office/powerpoint/2010/main" val="94087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23</a:t>
            </a:fld>
            <a:endParaRPr lang="en-GB"/>
          </a:p>
        </p:txBody>
      </p:sp>
    </p:spTree>
    <p:extLst>
      <p:ext uri="{BB962C8B-B14F-4D97-AF65-F5344CB8AC3E}">
        <p14:creationId xmlns:p14="http://schemas.microsoft.com/office/powerpoint/2010/main" val="1227812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99E3F1F0-383A-4CA1-8A89-2171CCDAB642}" type="slidenum">
              <a:rPr lang="en-US" smtClean="0"/>
              <a:t>24</a:t>
            </a:fld>
            <a:endParaRPr lang="en-US"/>
          </a:p>
        </p:txBody>
      </p:sp>
    </p:spTree>
    <p:extLst>
      <p:ext uri="{BB962C8B-B14F-4D97-AF65-F5344CB8AC3E}">
        <p14:creationId xmlns:p14="http://schemas.microsoft.com/office/powerpoint/2010/main" val="41742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25</a:t>
            </a:fld>
            <a:endParaRPr lang="en-US"/>
          </a:p>
        </p:txBody>
      </p:sp>
    </p:spTree>
    <p:extLst>
      <p:ext uri="{BB962C8B-B14F-4D97-AF65-F5344CB8AC3E}">
        <p14:creationId xmlns:p14="http://schemas.microsoft.com/office/powerpoint/2010/main" val="3198674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26</a:t>
            </a:fld>
            <a:endParaRPr lang="en-US"/>
          </a:p>
        </p:txBody>
      </p:sp>
    </p:spTree>
    <p:extLst>
      <p:ext uri="{BB962C8B-B14F-4D97-AF65-F5344CB8AC3E}">
        <p14:creationId xmlns:p14="http://schemas.microsoft.com/office/powerpoint/2010/main" val="1015857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99E3F1F0-383A-4CA1-8A89-2171CCDAB642}" type="slidenum">
              <a:rPr lang="en-US" smtClean="0"/>
              <a:t>27</a:t>
            </a:fld>
            <a:endParaRPr lang="en-US"/>
          </a:p>
        </p:txBody>
      </p:sp>
    </p:spTree>
    <p:extLst>
      <p:ext uri="{BB962C8B-B14F-4D97-AF65-F5344CB8AC3E}">
        <p14:creationId xmlns:p14="http://schemas.microsoft.com/office/powerpoint/2010/main" val="3299122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Bendram žinojimui</a:t>
            </a:r>
          </a:p>
        </p:txBody>
      </p:sp>
      <p:sp>
        <p:nvSpPr>
          <p:cNvPr id="4" name="Slide Number Placeholder 3"/>
          <p:cNvSpPr>
            <a:spLocks noGrp="1"/>
          </p:cNvSpPr>
          <p:nvPr>
            <p:ph type="sldNum" sz="quarter" idx="5"/>
          </p:nvPr>
        </p:nvSpPr>
        <p:spPr/>
        <p:txBody>
          <a:bodyPr/>
          <a:lstStyle/>
          <a:p>
            <a:fld id="{99E3F1F0-383A-4CA1-8A89-2171CCDAB642}" type="slidenum">
              <a:rPr lang="en-US" smtClean="0"/>
              <a:t>31</a:t>
            </a:fld>
            <a:endParaRPr lang="en-US"/>
          </a:p>
        </p:txBody>
      </p:sp>
    </p:spTree>
    <p:extLst>
      <p:ext uri="{BB962C8B-B14F-4D97-AF65-F5344CB8AC3E}">
        <p14:creationId xmlns:p14="http://schemas.microsoft.com/office/powerpoint/2010/main" val="98273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3F1F0-383A-4CA1-8A89-2171CCDAB642}" type="slidenum">
              <a:rPr lang="en-US" smtClean="0"/>
              <a:t>2</a:t>
            </a:fld>
            <a:endParaRPr lang="en-US"/>
          </a:p>
        </p:txBody>
      </p:sp>
    </p:spTree>
    <p:extLst>
      <p:ext uri="{BB962C8B-B14F-4D97-AF65-F5344CB8AC3E}">
        <p14:creationId xmlns:p14="http://schemas.microsoft.com/office/powerpoint/2010/main" val="1295811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32</a:t>
            </a:fld>
            <a:endParaRPr lang="en-US"/>
          </a:p>
        </p:txBody>
      </p:sp>
    </p:spTree>
    <p:extLst>
      <p:ext uri="{BB962C8B-B14F-4D97-AF65-F5344CB8AC3E}">
        <p14:creationId xmlns:p14="http://schemas.microsoft.com/office/powerpoint/2010/main" val="681011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33</a:t>
            </a:fld>
            <a:endParaRPr lang="en-US"/>
          </a:p>
        </p:txBody>
      </p:sp>
    </p:spTree>
    <p:extLst>
      <p:ext uri="{BB962C8B-B14F-4D97-AF65-F5344CB8AC3E}">
        <p14:creationId xmlns:p14="http://schemas.microsoft.com/office/powerpoint/2010/main" val="147848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35</a:t>
            </a:fld>
            <a:endParaRPr lang="en-GB"/>
          </a:p>
        </p:txBody>
      </p:sp>
    </p:spTree>
    <p:extLst>
      <p:ext uri="{BB962C8B-B14F-4D97-AF65-F5344CB8AC3E}">
        <p14:creationId xmlns:p14="http://schemas.microsoft.com/office/powerpoint/2010/main" val="1457858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GB" dirty="0"/>
          </a:p>
        </p:txBody>
      </p:sp>
      <p:sp>
        <p:nvSpPr>
          <p:cNvPr id="4" name="Slide Number Placeholder 3"/>
          <p:cNvSpPr>
            <a:spLocks noGrp="1"/>
          </p:cNvSpPr>
          <p:nvPr>
            <p:ph type="sldNum" sz="quarter" idx="10"/>
          </p:nvPr>
        </p:nvSpPr>
        <p:spPr/>
        <p:txBody>
          <a:bodyPr/>
          <a:lstStyle/>
          <a:p>
            <a:fld id="{99E3F1F0-383A-4CA1-8A89-2171CCDAB642}" type="slidenum">
              <a:rPr lang="en-US" smtClean="0"/>
              <a:t>37</a:t>
            </a:fld>
            <a:endParaRPr lang="en-US"/>
          </a:p>
        </p:txBody>
      </p:sp>
    </p:spTree>
    <p:extLst>
      <p:ext uri="{BB962C8B-B14F-4D97-AF65-F5344CB8AC3E}">
        <p14:creationId xmlns:p14="http://schemas.microsoft.com/office/powerpoint/2010/main" val="22597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3F1F0-383A-4CA1-8A89-2171CCDAB642}" type="slidenum">
              <a:rPr lang="en-US" smtClean="0"/>
              <a:t>3</a:t>
            </a:fld>
            <a:endParaRPr lang="en-US"/>
          </a:p>
        </p:txBody>
      </p:sp>
    </p:spTree>
    <p:extLst>
      <p:ext uri="{BB962C8B-B14F-4D97-AF65-F5344CB8AC3E}">
        <p14:creationId xmlns:p14="http://schemas.microsoft.com/office/powerpoint/2010/main" val="149806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GB" dirty="0"/>
          </a:p>
        </p:txBody>
      </p:sp>
      <p:sp>
        <p:nvSpPr>
          <p:cNvPr id="4" name="Slide Number Placeholder 3"/>
          <p:cNvSpPr>
            <a:spLocks noGrp="1"/>
          </p:cNvSpPr>
          <p:nvPr>
            <p:ph type="sldNum" sz="quarter" idx="10"/>
          </p:nvPr>
        </p:nvSpPr>
        <p:spPr/>
        <p:txBody>
          <a:bodyPr/>
          <a:lstStyle/>
          <a:p>
            <a:fld id="{2E4D3C64-0F70-40C0-9E86-21FA227AB0E9}" type="slidenum">
              <a:rPr lang="en-US" smtClean="0"/>
              <a:pPr/>
              <a:t>4</a:t>
            </a:fld>
            <a:endParaRPr lang="en-US"/>
          </a:p>
        </p:txBody>
      </p:sp>
    </p:spTree>
    <p:extLst>
      <p:ext uri="{BB962C8B-B14F-4D97-AF65-F5344CB8AC3E}">
        <p14:creationId xmlns:p14="http://schemas.microsoft.com/office/powerpoint/2010/main" val="352089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buClr>
                <a:schemeClr val="accent1"/>
              </a:buClr>
              <a:buFont typeface="Calibri" panose="020F0502020204030204" pitchFamily="34" charset="0"/>
            </a:pPr>
            <a:endParaRPr lang="en-US" sz="1200"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99E3F1F0-383A-4CA1-8A89-2171CCDAB642}" type="slidenum">
              <a:rPr lang="en-US" smtClean="0"/>
              <a:t>5</a:t>
            </a:fld>
            <a:endParaRPr lang="en-US"/>
          </a:p>
        </p:txBody>
      </p:sp>
    </p:spTree>
    <p:extLst>
      <p:ext uri="{BB962C8B-B14F-4D97-AF65-F5344CB8AC3E}">
        <p14:creationId xmlns:p14="http://schemas.microsoft.com/office/powerpoint/2010/main" val="404417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GB" dirty="0"/>
              <a:t> </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400087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9008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283698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796781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noProof="0" dirty="0"/>
              <a:t>Change image: Click here, insert image via Templafy</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solidFill>
                  <a:schemeClr val="tx2"/>
                </a:solidFill>
              </a:defRPr>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hidden="1"/>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hidden="1"/>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hidden="1"/>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9" name="Logo"/>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
        <p:nvSpPr>
          <p:cNvPr id="7" name="image" descr="{&quot;templafy&quot;:{&quot;type&quot;:&quot;image&quot;,&quot;binding&quot;:&quot;Form.InformationClasses.BoxfrontPP&quot;,&quot;inheritDimensions&quot;:&quot;inheritNone&quot;,&quot;width&quot;:&quot;&quot;,&quot;height&quot;:&quot;0.98 cm&quot;,&quot;visibility&quot;:{&quot;action&quot;:&quot;hide&quot;,&quot;compareValue&quot;:&quot;Confidential&quot;,&quot;binding&quot;:&quot;Form.InformationClasses.Term&quot;,&quot;operator&quot;:&quot;notEquals&quot;}}}" title="Form.InformationClasses.BoxfrontPP">
            <a:extLst>
              <a:ext uri="{FF2B5EF4-FFF2-40B4-BE49-F238E27FC236}">
                <a16:creationId xmlns:a16="http://schemas.microsoft.com/office/drawing/2014/main" id="{3545A763-50D9-4458-AF8B-575509495A10}"/>
              </a:ext>
            </a:extLst>
          </p:cNvPr>
          <p:cNvSpPr/>
          <p:nvPr userDrawn="1"/>
        </p:nvSpPr>
        <p:spPr>
          <a:xfrm>
            <a:off x="-2707" y="354123"/>
            <a:ext cx="1839621"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62000" rIns="162000" rtlCol="0" anchor="ctr"/>
          <a:lstStyle/>
          <a:p>
            <a:pPr algn="r">
              <a:spcBef>
                <a:spcPts val="600"/>
              </a:spcBef>
            </a:pPr>
            <a:endParaRPr lang="en-GB" sz="1400" noProof="0" dirty="0">
              <a:solidFill>
                <a:schemeClr val="bg2"/>
              </a:solidFill>
            </a:endParaRPr>
          </a:p>
        </p:txBody>
      </p:sp>
      <p:sp>
        <p:nvSpPr>
          <p:cNvPr id="14" name="text" descr="{&quot;templafy&quot;:{&quot;type&quot;:&quot;text&quot;,&quot;binding&quot;:&quot;Form.InformationClasses.TermfrontPP&quot;}}" title="Form.InformationClasses.TermfrontPP">
            <a:extLst>
              <a:ext uri="{FF2B5EF4-FFF2-40B4-BE49-F238E27FC236}">
                <a16:creationId xmlns:a16="http://schemas.microsoft.com/office/drawing/2014/main" id="{0A286E67-7524-41D2-AF9B-56C28413ECBB}"/>
              </a:ext>
            </a:extLst>
          </p:cNvPr>
          <p:cNvSpPr/>
          <p:nvPr userDrawn="1"/>
        </p:nvSpPr>
        <p:spPr>
          <a:xfrm>
            <a:off x="-2707" y="354123"/>
            <a:ext cx="1839621"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62000" rIns="162000" rtlCol="0" anchor="ctr"/>
          <a:lstStyle/>
          <a:p>
            <a:pPr algn="r">
              <a:spcBef>
                <a:spcPts val="600"/>
              </a:spcBef>
            </a:pPr>
            <a:endParaRPr lang="en-GB" sz="1400" noProof="0" dirty="0">
              <a:solidFill>
                <a:schemeClr val="bg2"/>
              </a:solidFill>
            </a:endParaRPr>
          </a:p>
        </p:txBody>
      </p:sp>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solidFill>
                  <a:schemeClr val="tx2"/>
                </a:solidFill>
              </a:defRPr>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
        <p:nvSpPr>
          <p:cNvPr id="14" name="image" descr="{&quot;templafy&quot;:{&quot;type&quot;:&quot;image&quot;,&quot;binding&quot;:&quot;Form.InformationClasses.BoxfrontPP&quot;,&quot;inheritDimensions&quot;:&quot;inheritNone&quot;,&quot;width&quot;:&quot;&quot;,&quot;height&quot;:&quot;0.98 cm&quot;,&quot;visibility&quot;:{&quot;action&quot;:&quot;hide&quot;,&quot;compareValue&quot;:&quot;Confidential&quot;,&quot;binding&quot;:&quot;Form.InformationClasses.Term&quot;,&quot;operator&quot;:&quot;notEquals&quot;}}}" title="Form.InformationClasses.BoxfrontPP">
            <a:extLst>
              <a:ext uri="{FF2B5EF4-FFF2-40B4-BE49-F238E27FC236}">
                <a16:creationId xmlns:a16="http://schemas.microsoft.com/office/drawing/2014/main" id="{76D13F94-0E99-4B5C-A1FC-693DC3C9622D}"/>
              </a:ext>
            </a:extLst>
          </p:cNvPr>
          <p:cNvSpPr/>
          <p:nvPr userDrawn="1"/>
        </p:nvSpPr>
        <p:spPr>
          <a:xfrm>
            <a:off x="-2707" y="354123"/>
            <a:ext cx="1839621"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62000" rIns="162000" rtlCol="0" anchor="ctr"/>
          <a:lstStyle/>
          <a:p>
            <a:pPr algn="r">
              <a:spcBef>
                <a:spcPts val="600"/>
              </a:spcBef>
            </a:pPr>
            <a:endParaRPr lang="en-GB" sz="1400" noProof="0" dirty="0">
              <a:solidFill>
                <a:schemeClr val="bg2"/>
              </a:solidFill>
            </a:endParaRPr>
          </a:p>
        </p:txBody>
      </p:sp>
      <p:sp>
        <p:nvSpPr>
          <p:cNvPr id="15" name="text" descr="{&quot;templafy&quot;:{&quot;type&quot;:&quot;text&quot;,&quot;binding&quot;:&quot;Form.InformationClasses.TermfrontPP&quot;}}" title="Form.InformationClasses.TermfrontPP">
            <a:extLst>
              <a:ext uri="{FF2B5EF4-FFF2-40B4-BE49-F238E27FC236}">
                <a16:creationId xmlns:a16="http://schemas.microsoft.com/office/drawing/2014/main" id="{9E177F55-05C7-4059-87BD-65F38039748C}"/>
              </a:ext>
            </a:extLst>
          </p:cNvPr>
          <p:cNvSpPr/>
          <p:nvPr userDrawn="1"/>
        </p:nvSpPr>
        <p:spPr>
          <a:xfrm>
            <a:off x="-2707" y="354123"/>
            <a:ext cx="1839621"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62000" rIns="162000" rtlCol="0" anchor="ctr"/>
          <a:lstStyle/>
          <a:p>
            <a:pPr algn="r">
              <a:spcBef>
                <a:spcPts val="600"/>
              </a:spcBef>
            </a:pPr>
            <a:endParaRPr lang="en-GB" sz="1400" noProof="0" dirty="0">
              <a:solidFill>
                <a:schemeClr val="bg2"/>
              </a:solidFill>
            </a:endParaRPr>
          </a:p>
        </p:txBody>
      </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900000" anchor="ctr" anchorCtr="0"/>
          <a:lstStyle>
            <a:lvl1pPr marL="0" indent="0" algn="ctr">
              <a:buNone/>
              <a:defRPr sz="1600"/>
            </a:lvl1pPr>
          </a:lstStyle>
          <a:p>
            <a:r>
              <a:rPr lang="en-GB" noProof="0" dirty="0"/>
              <a:t>Click on placeholder, insert image via Templafy</a:t>
            </a:r>
          </a:p>
        </p:txBody>
      </p:sp>
      <p:sp>
        <p:nvSpPr>
          <p:cNvPr id="13" name="Picture Placeholder 3"/>
          <p:cNvSpPr>
            <a:spLocks noGrp="1"/>
          </p:cNvSpPr>
          <p:nvPr>
            <p:ph type="pic" sz="quarter" idx="15" hasCustomPrompt="1"/>
          </p:nvPr>
        </p:nvSpPr>
        <p:spPr>
          <a:xfrm>
            <a:off x="4456681" y="4094921"/>
            <a:ext cx="3275013" cy="1847091"/>
          </a:xfrm>
        </p:spPr>
        <p:txBody>
          <a:bodyPr tIns="900000" anchor="ctr" anchorCtr="0"/>
          <a:lstStyle>
            <a:lvl1pPr marL="0" indent="0" algn="ctr">
              <a:buNone/>
              <a:defRPr sz="1600"/>
            </a:lvl1pPr>
          </a:lstStyle>
          <a:p>
            <a:r>
              <a:rPr lang="en-GB" noProof="0" dirty="0"/>
              <a:t>Click on placeholder, insert image via Templafy</a:t>
            </a:r>
          </a:p>
        </p:txBody>
      </p:sp>
      <p:sp>
        <p:nvSpPr>
          <p:cNvPr id="14" name="Picture Placeholder 3"/>
          <p:cNvSpPr>
            <a:spLocks noGrp="1"/>
          </p:cNvSpPr>
          <p:nvPr>
            <p:ph type="pic" sz="quarter" idx="16" hasCustomPrompt="1"/>
          </p:nvPr>
        </p:nvSpPr>
        <p:spPr>
          <a:xfrm>
            <a:off x="8131175" y="4094921"/>
            <a:ext cx="3275013" cy="1847091"/>
          </a:xfrm>
        </p:spPr>
        <p:txBody>
          <a:bodyPr tIns="900000" anchor="ctr" anchorCtr="0"/>
          <a:lstStyle>
            <a:lvl1pPr marL="0" indent="0" algn="ctr">
              <a:buNone/>
              <a:defRPr sz="1600"/>
            </a:lvl1pPr>
          </a:lstStyle>
          <a:p>
            <a:r>
              <a:rPr lang="en-GB" noProof="0" dirty="0"/>
              <a:t>Click on placeholder, insert image via Templafy</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lIns="3600000" tIns="900000" rIns="3600000" anchor="ctr" anchorCtr="0"/>
          <a:lstStyle>
            <a:lvl1pPr marL="0" indent="0" algn="ctr">
              <a:buNone/>
              <a:defRPr sz="1600" baseline="0"/>
            </a:lvl1pPr>
          </a:lstStyle>
          <a:p>
            <a:r>
              <a:rPr lang="en-GB" noProof="0" dirty="0"/>
              <a:t>Click on placeholder, insert image via Templafy</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533525"/>
            <a:ext cx="278683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da-DK" sz="1400" dirty="0">
                <a:latin typeface="Arial" panose="020B0604020202020204" pitchFamily="34" charset="0"/>
                <a:cs typeface="Arial" panose="020B0604020202020204" pitchFamily="34" charset="0"/>
              </a:rPr>
              <a:t>PICTURES</a:t>
            </a:r>
            <a:endParaRPr lang="da-DK" sz="16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da-DK" sz="900" b="1" noProof="1">
                <a:solidFill>
                  <a:schemeClr val="tx1"/>
                </a:solidFill>
                <a:latin typeface="Arial" panose="020B0604020202020204" pitchFamily="34" charset="0"/>
                <a:cs typeface="Arial" panose="020B0604020202020204" pitchFamily="34" charset="0"/>
              </a:rPr>
              <a:t>Insert corporate picture from Templafy</a:t>
            </a:r>
            <a:endParaRPr lang="da-DK" altLang="da-DK" sz="900" b="0" noProof="1">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1" noProof="1">
                <a:solidFill>
                  <a:schemeClr val="tx1"/>
                </a:solidFill>
                <a:latin typeface="Arial" panose="020B0604020202020204" pitchFamily="34" charset="0"/>
                <a:cs typeface="Arial" panose="020B0604020202020204" pitchFamily="34" charset="0"/>
              </a:rPr>
              <a:t>1.</a:t>
            </a:r>
            <a:r>
              <a:rPr lang="da-DK" altLang="da-DK" sz="900" b="0" noProof="1">
                <a:solidFill>
                  <a:schemeClr val="tx1"/>
                </a:solidFill>
                <a:latin typeface="Arial" panose="020B0604020202020204" pitchFamily="34" charset="0"/>
                <a:cs typeface="Arial" panose="020B0604020202020204" pitchFamily="34" charset="0"/>
              </a:rPr>
              <a:t> Click the blue </a:t>
            </a:r>
            <a:r>
              <a:rPr lang="da-DK" altLang="da-DK" sz="900" b="1" baseline="0" noProof="1">
                <a:solidFill>
                  <a:schemeClr val="tx1"/>
                </a:solidFill>
                <a:latin typeface="Arial" panose="020B0604020202020204" pitchFamily="34" charset="0"/>
                <a:cs typeface="Arial" panose="020B0604020202020204" pitchFamily="34" charset="0"/>
              </a:rPr>
              <a:t>Templafy </a:t>
            </a:r>
            <a:r>
              <a:rPr lang="da-DK" altLang="da-DK" sz="900" b="0" baseline="0" noProof="1">
                <a:solidFill>
                  <a:schemeClr val="tx1"/>
                </a:solidFill>
                <a:latin typeface="Arial" panose="020B0604020202020204" pitchFamily="34" charset="0"/>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1" baseline="0" noProof="1">
                <a:solidFill>
                  <a:schemeClr val="tx1"/>
                </a:solidFill>
                <a:latin typeface="Arial" panose="020B0604020202020204" pitchFamily="34" charset="0"/>
                <a:cs typeface="Arial" panose="020B0604020202020204" pitchFamily="34" charset="0"/>
              </a:rPr>
              <a:t>2. </a:t>
            </a:r>
            <a:r>
              <a:rPr lang="da-DK" altLang="da-DK" sz="900" b="0" baseline="0" noProof="1">
                <a:solidFill>
                  <a:schemeClr val="tx1"/>
                </a:solidFill>
                <a:latin typeface="Arial" panose="020B0604020202020204" pitchFamily="34" charset="0"/>
                <a:cs typeface="Arial" panose="020B0604020202020204" pitchFamily="34" charset="0"/>
              </a:rPr>
              <a:t>In the dropdown, click </a:t>
            </a:r>
            <a:r>
              <a:rPr lang="da-DK" altLang="da-DK" sz="900" b="1" baseline="0" noProof="1">
                <a:solidFill>
                  <a:schemeClr val="tx1"/>
                </a:solidFill>
                <a:latin typeface="Arial" panose="020B0604020202020204" pitchFamily="34" charset="0"/>
                <a:cs typeface="Arial" panose="020B0604020202020204" pitchFamily="34" charset="0"/>
              </a:rPr>
              <a:t>Images</a:t>
            </a:r>
            <a:r>
              <a:rPr lang="da-DK" altLang="da-DK" sz="900" b="0" baseline="0" noProof="1">
                <a:solidFill>
                  <a:schemeClr val="tx1"/>
                </a:solidFill>
                <a:latin typeface="Arial" panose="020B0604020202020204" pitchFamily="34" charset="0"/>
                <a:cs typeface="Arial" panose="020B0604020202020204" pitchFamily="34" charset="0"/>
              </a:rPr>
              <a:t>, </a:t>
            </a:r>
            <a:br>
              <a:rPr lang="da-DK" altLang="da-DK" sz="900" b="0" baseline="0" noProof="1">
                <a:solidFill>
                  <a:schemeClr val="tx1"/>
                </a:solidFill>
                <a:latin typeface="Arial" panose="020B0604020202020204" pitchFamily="34" charset="0"/>
                <a:cs typeface="Arial" panose="020B0604020202020204" pitchFamily="34" charset="0"/>
              </a:rPr>
            </a:br>
            <a:r>
              <a:rPr lang="da-DK" altLang="da-DK" sz="900" b="0" baseline="0" noProof="1">
                <a:solidFill>
                  <a:schemeClr val="tx1"/>
                </a:solidFill>
                <a:latin typeface="Arial" panose="020B0604020202020204" pitchFamily="34" charset="0"/>
                <a:cs typeface="Arial" panose="020B0604020202020204" pitchFamily="34" charset="0"/>
              </a:rPr>
              <a:t>or click the </a:t>
            </a:r>
            <a:r>
              <a:rPr lang="da-DK" altLang="da-DK" sz="900" b="1" baseline="0" noProof="1">
                <a:solidFill>
                  <a:schemeClr val="tx1"/>
                </a:solidFill>
                <a:latin typeface="Arial" panose="020B0604020202020204" pitchFamily="34" charset="0"/>
                <a:cs typeface="Arial" panose="020B0604020202020204" pitchFamily="34" charset="0"/>
              </a:rPr>
              <a:t>Images </a:t>
            </a:r>
            <a:r>
              <a:rPr lang="da-DK" altLang="da-DK" sz="900" b="0" i="0" baseline="0" noProof="1">
                <a:solidFill>
                  <a:schemeClr val="tx1"/>
                </a:solidFill>
                <a:latin typeface="Arial" panose="020B0604020202020204" pitchFamily="34" charset="0"/>
                <a:cs typeface="Arial" panose="020B0604020202020204" pitchFamily="34" charset="0"/>
              </a:rPr>
              <a:t>button</a:t>
            </a:r>
            <a:r>
              <a:rPr lang="da-DK" altLang="da-DK" sz="900" b="0" baseline="0" noProof="1">
                <a:solidFill>
                  <a:schemeClr val="tx1"/>
                </a:solidFill>
                <a:latin typeface="Arial" panose="020B0604020202020204" pitchFamily="34" charset="0"/>
                <a:cs typeface="Arial" panose="020B0604020202020204" pitchFamily="34" charset="0"/>
              </a:rPr>
              <a:t> in the Templafy pane on the right side of the screen</a:t>
            </a:r>
            <a:endParaRPr lang="da-DK" altLang="da-DK" sz="900" noProof="1">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da-DK" altLang="da-DK" sz="900" b="0" baseline="0" noProof="1">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1" baseline="0"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On slides with pictureplaceholder, click on the icon and choose </a:t>
            </a:r>
            <a:r>
              <a:rPr lang="da-DK"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da-DK" sz="900" b="1" noProof="1">
                <a:solidFill>
                  <a:schemeClr val="tx1"/>
                </a:solidFill>
                <a:latin typeface="Arial" panose="020B0604020202020204" pitchFamily="34" charset="0"/>
                <a:cs typeface="Arial" panose="020B0604020202020204" pitchFamily="34" charset="0"/>
              </a:rPr>
              <a:t>Crop picture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Click </a:t>
            </a:r>
            <a:r>
              <a:rPr lang="da-DK" altLang="da-DK" sz="900" b="1" noProof="1">
                <a:solidFill>
                  <a:schemeClr val="tx1"/>
                </a:solidFill>
                <a:latin typeface="Arial" panose="020B0604020202020204" pitchFamily="34" charset="0"/>
                <a:cs typeface="Arial" panose="020B0604020202020204" pitchFamily="34" charset="0"/>
              </a:rPr>
              <a:t>Crop</a:t>
            </a:r>
            <a:r>
              <a:rPr lang="da-DK" altLang="da-DK" sz="900" b="0" noProof="1">
                <a:solidFill>
                  <a:schemeClr val="tx1"/>
                </a:solidFill>
                <a:latin typeface="Arial" panose="020B0604020202020204" pitchFamily="34" charset="0"/>
                <a:cs typeface="Arial" panose="020B0604020202020204" pitchFamily="34" charset="0"/>
              </a:rPr>
              <a:t> to change size or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If you want to scale the picture,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hold </a:t>
            </a:r>
            <a:r>
              <a:rPr lang="da-DK" altLang="da-DK" sz="900" b="1" noProof="1">
                <a:solidFill>
                  <a:schemeClr val="tx1"/>
                </a:solidFill>
                <a:latin typeface="Arial" panose="020B0604020202020204" pitchFamily="34" charset="0"/>
                <a:cs typeface="Arial" panose="020B0604020202020204" pitchFamily="34" charset="0"/>
              </a:rPr>
              <a:t>SHIFT</a:t>
            </a:r>
            <a:r>
              <a:rPr lang="da-DK" altLang="da-DK" sz="900" b="0" noProof="1">
                <a:solidFill>
                  <a:schemeClr val="tx1"/>
                </a:solidFill>
                <a:latin typeface="Arial" panose="020B0604020202020204" pitchFamily="34" charset="0"/>
                <a:cs typeface="Arial" panose="020B0604020202020204" pitchFamily="34" charset="0"/>
              </a:rPr>
              <a:t>-key down while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dragging the corners of the picture</a:t>
            </a:r>
            <a:br>
              <a:rPr lang="da-DK" altLang="da-DK" sz="900" b="0" noProof="1">
                <a:solidFill>
                  <a:schemeClr val="tx1"/>
                </a:solidFill>
                <a:latin typeface="Arial" panose="020B0604020202020204" pitchFamily="34" charset="0"/>
                <a:cs typeface="Arial" panose="020B0604020202020204" pitchFamily="34" charset="0"/>
              </a:rPr>
            </a:b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HINT: </a:t>
            </a:r>
            <a:r>
              <a:rPr lang="da-DK" altLang="da-DK" sz="900" b="0" noProof="1">
                <a:solidFill>
                  <a:schemeClr val="tx1"/>
                </a:solidFill>
                <a:latin typeface="Arial" panose="020B0604020202020204" pitchFamily="34" charset="0"/>
                <a:cs typeface="Arial" panose="020B0604020202020204" pitchFamily="34" charset="0"/>
              </a:rPr>
              <a:t>If you delete the picture and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insert a new one, the picture may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lie in front of the text or graphic.</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If this happens, select the picture,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right-click and choose </a:t>
            </a:r>
            <a:r>
              <a:rPr lang="da-DK" altLang="da-DK" sz="900" b="1" noProof="1">
                <a:solidFill>
                  <a:schemeClr val="tx1"/>
                </a:solidFill>
                <a:latin typeface="Arial" panose="020B0604020202020204" pitchFamily="34" charset="0"/>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01606"/>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790730" y="1539155"/>
            <a:ext cx="228036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da-DK" sz="1400" dirty="0">
                <a:latin typeface="Arial" panose="020B0604020202020204" pitchFamily="34" charset="0"/>
                <a:cs typeface="Arial" panose="020B0604020202020204" pitchFamily="34" charset="0"/>
              </a:rPr>
              <a:t>TEXT STYLES</a:t>
            </a:r>
            <a:endParaRPr lang="da-DK" altLang="da-DK" sz="14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Use the </a:t>
            </a:r>
            <a:r>
              <a:rPr lang="da-DK" altLang="da-DK" sz="900" b="1" noProof="1">
                <a:solidFill>
                  <a:schemeClr val="tx1"/>
                </a:solidFill>
                <a:latin typeface="Arial" panose="020B0604020202020204" pitchFamily="34" charset="0"/>
                <a:cs typeface="Arial" panose="020B0604020202020204" pitchFamily="34" charset="0"/>
              </a:rPr>
              <a:t>TAB</a:t>
            </a:r>
            <a:r>
              <a:rPr lang="da-DK" altLang="da-DK" sz="900" b="0" noProof="1">
                <a:solidFill>
                  <a:schemeClr val="tx1"/>
                </a:solidFill>
                <a:latin typeface="Arial" panose="020B0604020202020204" pitchFamily="34" charset="0"/>
                <a:cs typeface="Arial" panose="020B0604020202020204" pitchFamily="34" charset="0"/>
              </a:rPr>
              <a:t>-key</a:t>
            </a:r>
            <a:r>
              <a:rPr lang="da-DK" altLang="da-DK" sz="900" b="0" baseline="0" noProof="1">
                <a:solidFill>
                  <a:schemeClr val="tx1"/>
                </a:solidFill>
                <a:latin typeface="Arial" panose="020B0604020202020204" pitchFamily="34" charset="0"/>
                <a:cs typeface="Arial" panose="020B0604020202020204" pitchFamily="34" charset="0"/>
              </a:rPr>
              <a:t> to jump through levels. Click </a:t>
            </a:r>
            <a:r>
              <a:rPr lang="da-DK" altLang="da-DK" sz="900" b="1" baseline="0" noProof="1">
                <a:solidFill>
                  <a:schemeClr val="tx1"/>
                </a:solidFill>
                <a:latin typeface="Arial" panose="020B0604020202020204" pitchFamily="34" charset="0"/>
                <a:cs typeface="Arial" panose="020B0604020202020204" pitchFamily="34" charset="0"/>
              </a:rPr>
              <a:t>ENTER</a:t>
            </a:r>
            <a:r>
              <a:rPr lang="da-DK" altLang="da-DK" sz="900" b="0" baseline="0" noProof="1">
                <a:solidFill>
                  <a:schemeClr val="tx1"/>
                </a:solidFill>
                <a:latin typeface="Arial" panose="020B0604020202020204" pitchFamily="34" charset="0"/>
                <a:cs typeface="Arial" panose="020B0604020202020204" pitchFamily="34" charset="0"/>
              </a:rPr>
              <a:t>, then </a:t>
            </a:r>
            <a:r>
              <a:rPr lang="da-DK" altLang="da-DK" sz="900" b="1" baseline="0" noProof="1">
                <a:solidFill>
                  <a:schemeClr val="tx1"/>
                </a:solidFill>
                <a:latin typeface="Arial" panose="020B0604020202020204" pitchFamily="34" charset="0"/>
                <a:cs typeface="Arial" panose="020B0604020202020204" pitchFamily="34" charset="0"/>
              </a:rPr>
              <a:t>TAB</a:t>
            </a:r>
            <a:r>
              <a:rPr lang="da-DK"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600"/>
              </a:spcAft>
              <a:defRPr/>
            </a:pPr>
            <a:r>
              <a:rPr lang="da-DK" altLang="da-DK" sz="900" b="0" baseline="0" noProof="1">
                <a:solidFill>
                  <a:schemeClr val="tx1"/>
                </a:solidFill>
                <a:latin typeface="Arial" panose="020B0604020202020204" pitchFamily="34" charset="0"/>
                <a:cs typeface="Arial" panose="020B0604020202020204" pitchFamily="34" charset="0"/>
              </a:rPr>
              <a:t>To go back in levels use </a:t>
            </a:r>
            <a:r>
              <a:rPr lang="da-DK" altLang="da-DK" sz="900" b="1" baseline="0" noProof="1">
                <a:solidFill>
                  <a:schemeClr val="tx1"/>
                </a:solidFill>
                <a:latin typeface="Arial" panose="020B0604020202020204" pitchFamily="34" charset="0"/>
                <a:cs typeface="Arial" panose="020B0604020202020204" pitchFamily="34" charset="0"/>
              </a:rPr>
              <a:t>SHIFT-TAB</a:t>
            </a: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sz="900" noProof="1">
                <a:solidFill>
                  <a:schemeClr val="tx1"/>
                </a:solidFill>
                <a:latin typeface="Arial" panose="020B0604020202020204" pitchFamily="34" charset="0"/>
                <a:cs typeface="Arial" panose="020B0604020202020204" pitchFamily="34" charset="0"/>
              </a:rPr>
              <a:t>Alternatively, </a:t>
            </a:r>
            <a:r>
              <a:rPr lang="da-DK" sz="900" b="1" noProof="1">
                <a:solidFill>
                  <a:schemeClr val="tx1"/>
                </a:solidFill>
                <a:latin typeface="Arial" panose="020B0604020202020204" pitchFamily="34" charset="0"/>
                <a:cs typeface="Arial" panose="020B0604020202020204" pitchFamily="34" charset="0"/>
              </a:rPr>
              <a:t>Increase</a:t>
            </a:r>
            <a:r>
              <a:rPr lang="da-DK" sz="900" baseline="0" noProof="1">
                <a:solidFill>
                  <a:schemeClr val="tx1"/>
                </a:solidFill>
                <a:latin typeface="Arial" panose="020B0604020202020204" pitchFamily="34" charset="0"/>
                <a:cs typeface="Arial" panose="020B0604020202020204" pitchFamily="34" charset="0"/>
              </a:rPr>
              <a:t> and </a:t>
            </a:r>
            <a:r>
              <a:rPr lang="da-DK" sz="900" b="1" baseline="0" noProof="1">
                <a:solidFill>
                  <a:schemeClr val="tx1"/>
                </a:solidFill>
                <a:latin typeface="Arial" panose="020B0604020202020204" pitchFamily="34" charset="0"/>
                <a:cs typeface="Arial" panose="020B0604020202020204" pitchFamily="34" charset="0"/>
              </a:rPr>
              <a:t>Decrease</a:t>
            </a:r>
            <a:br>
              <a:rPr lang="da-DK" sz="900" b="1" baseline="0" noProof="1">
                <a:solidFill>
                  <a:schemeClr val="tx1"/>
                </a:solidFill>
                <a:latin typeface="Arial" panose="020B0604020202020204" pitchFamily="34" charset="0"/>
                <a:cs typeface="Arial" panose="020B0604020202020204" pitchFamily="34" charset="0"/>
              </a:rPr>
            </a:br>
            <a:r>
              <a:rPr lang="da-DK" sz="900" baseline="0" noProof="1">
                <a:solidFill>
                  <a:schemeClr val="tx1"/>
                </a:solidFill>
                <a:latin typeface="Arial" panose="020B0604020202020204" pitchFamily="34" charset="0"/>
                <a:cs typeface="Arial" panose="020B0604020202020204" pitchFamily="34" charset="0"/>
              </a:rPr>
              <a:t>list level can be used</a:t>
            </a:r>
          </a:p>
          <a:p>
            <a:pPr eaLnBrk="1" hangingPunct="1">
              <a:spcAft>
                <a:spcPts val="600"/>
              </a:spcAft>
              <a:defRPr/>
            </a:pPr>
            <a:endParaRPr lang="da-DK" sz="900" baseline="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HINT: </a:t>
            </a:r>
            <a:r>
              <a:rPr lang="da-DK" sz="900" b="1" noProof="1">
                <a:solidFill>
                  <a:schemeClr val="tx1"/>
                </a:solidFill>
                <a:latin typeface="Arial" panose="020B0604020202020204" pitchFamily="34" charset="0"/>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Delete bullet for regular text.</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da-DK" altLang="da-DK" sz="900" b="0" noProof="1">
                <a:solidFill>
                  <a:schemeClr val="tx1"/>
                </a:solidFill>
                <a:latin typeface="Arial" panose="020B0604020202020204" pitchFamily="34" charset="0"/>
                <a:cs typeface="Arial" panose="020B0604020202020204" pitchFamily="34" charset="0"/>
              </a:rPr>
            </a:br>
            <a:r>
              <a:rPr lang="da-DK" sz="1400" dirty="0">
                <a:latin typeface="Arial" panose="020B0604020202020204" pitchFamily="34" charset="0"/>
                <a:cs typeface="Arial" panose="020B0604020202020204" pitchFamily="34" charset="0"/>
              </a:rPr>
              <a:t>SLIDES &amp; LAYOUTS</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Click on the menu </a:t>
            </a:r>
            <a:r>
              <a:rPr lang="da-DK" altLang="da-DK" sz="900" b="1" noProof="1">
                <a:solidFill>
                  <a:schemeClr val="tx1"/>
                </a:solidFill>
                <a:latin typeface="Arial" panose="020B0604020202020204" pitchFamily="34" charset="0"/>
                <a:cs typeface="Arial" panose="020B0604020202020204" pitchFamily="34" charset="0"/>
              </a:rPr>
              <a:t>New Slide </a:t>
            </a:r>
            <a:r>
              <a:rPr lang="da-DK" altLang="da-DK" sz="900" b="0" noProof="1">
                <a:solidFill>
                  <a:schemeClr val="tx1"/>
                </a:solidFill>
                <a:latin typeface="Arial" panose="020B0604020202020204" pitchFamily="34" charset="0"/>
                <a:cs typeface="Arial" panose="020B0604020202020204" pitchFamily="34" charset="0"/>
              </a:rPr>
              <a:t>in the </a:t>
            </a:r>
            <a:r>
              <a:rPr lang="da-DK" altLang="da-DK" sz="900" b="1" noProof="1">
                <a:solidFill>
                  <a:schemeClr val="tx1"/>
                </a:solidFill>
                <a:latin typeface="Arial" panose="020B0604020202020204" pitchFamily="34" charset="0"/>
                <a:cs typeface="Arial" panose="020B0604020202020204" pitchFamily="34" charset="0"/>
              </a:rPr>
              <a:t>Home</a:t>
            </a:r>
            <a:r>
              <a:rPr lang="da-DK" altLang="da-DK" sz="900" b="0" noProof="1">
                <a:solidFill>
                  <a:schemeClr val="tx1"/>
                </a:solidFill>
                <a:latin typeface="Arial" panose="020B0604020202020204" pitchFamily="34" charset="0"/>
                <a:cs typeface="Arial" panose="020B0604020202020204" pitchFamily="34" charset="0"/>
              </a:rPr>
              <a:t> tab to insert a new slide</a:t>
            </a:r>
            <a:br>
              <a:rPr lang="da-DK" altLang="da-DK" sz="900" b="0" noProof="1">
                <a:solidFill>
                  <a:schemeClr val="tx1"/>
                </a:solidFill>
                <a:latin typeface="Arial" panose="020B0604020202020204" pitchFamily="34" charset="0"/>
                <a:cs typeface="Arial" panose="020B0604020202020204" pitchFamily="34" charset="0"/>
              </a:rPr>
            </a:br>
            <a:br>
              <a:rPr lang="da-DK" altLang="da-DK" sz="900" b="0" noProof="1">
                <a:solidFill>
                  <a:schemeClr val="tx1"/>
                </a:solidFill>
                <a:latin typeface="Arial" panose="020B0604020202020204" pitchFamily="34" charset="0"/>
                <a:cs typeface="Arial" panose="020B0604020202020204" pitchFamily="34" charset="0"/>
              </a:rPr>
            </a:br>
            <a:r>
              <a:rPr lang="da-DK" altLang="da-DK" sz="900" b="1" noProof="1">
                <a:solidFill>
                  <a:schemeClr val="tx1"/>
                </a:solidFill>
                <a:latin typeface="Arial" panose="020B0604020202020204" pitchFamily="34" charset="0"/>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sz="9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Click</a:t>
            </a:r>
            <a:r>
              <a:rPr lang="da-DK" sz="900" dirty="0">
                <a:solidFill>
                  <a:srgbClr val="000000"/>
                </a:solidFill>
                <a:latin typeface="Arial" panose="020B0604020202020204" pitchFamily="34" charset="0"/>
                <a:ea typeface="Times New Roman" panose="02020603050405020304" pitchFamily="18" charset="0"/>
                <a:cs typeface="Arial" panose="020B0604020202020204" pitchFamily="34" charset="0"/>
              </a:rPr>
              <a:t> on the </a:t>
            </a:r>
            <a:r>
              <a:rPr lang="da-DK" sz="9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arrow</a:t>
            </a:r>
            <a:r>
              <a:rPr lang="da-DK" sz="9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da-DK" sz="9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next</a:t>
            </a:r>
            <a:r>
              <a:rPr lang="da-DK" sz="900" dirty="0">
                <a:solidFill>
                  <a:srgbClr val="000000"/>
                </a:solidFill>
                <a:latin typeface="Arial" panose="020B0604020202020204" pitchFamily="34" charset="0"/>
                <a:ea typeface="Times New Roman" panose="02020603050405020304" pitchFamily="18" charset="0"/>
                <a:cs typeface="Arial" panose="020B0604020202020204" pitchFamily="34" charset="0"/>
              </a:rPr>
              <a:t> to </a:t>
            </a:r>
            <a:r>
              <a:rPr lang="da-DK" sz="900" b="1" dirty="0">
                <a:solidFill>
                  <a:srgbClr val="000000"/>
                </a:solidFill>
                <a:latin typeface="Arial" panose="020B0604020202020204" pitchFamily="34" charset="0"/>
                <a:ea typeface="Times New Roman" panose="02020603050405020304" pitchFamily="18" charset="0"/>
                <a:cs typeface="Arial" panose="020B0604020202020204" pitchFamily="34" charset="0"/>
              </a:rPr>
              <a:t>Layout</a:t>
            </a:r>
            <a:br>
              <a:rPr lang="da-DK" sz="900" b="1" dirty="0">
                <a:solidFill>
                  <a:srgbClr val="000000"/>
                </a:solidFill>
                <a:latin typeface="Arial" panose="020B0604020202020204" pitchFamily="34" charset="0"/>
                <a:ea typeface="Times New Roman" panose="02020603050405020304" pitchFamily="18" charset="0"/>
                <a:cs typeface="Arial" panose="020B0604020202020204" pitchFamily="34" charset="0"/>
              </a:rPr>
            </a:br>
            <a:r>
              <a:rPr lang="da-DK" sz="900" dirty="0">
                <a:solidFill>
                  <a:srgbClr val="000000"/>
                </a:solidFill>
                <a:latin typeface="Arial" panose="020B0604020202020204" pitchFamily="34" charset="0"/>
                <a:ea typeface="Times New Roman" panose="02020603050405020304" pitchFamily="18" charset="0"/>
                <a:cs typeface="Arial" panose="020B0604020202020204" pitchFamily="34" charset="0"/>
              </a:rPr>
              <a:t>to view a </a:t>
            </a:r>
            <a:r>
              <a:rPr lang="da-DK" sz="9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dropdown</a:t>
            </a:r>
            <a:r>
              <a:rPr lang="da-DK" sz="900" dirty="0">
                <a:solidFill>
                  <a:srgbClr val="000000"/>
                </a:solidFill>
                <a:latin typeface="Arial" panose="020B0604020202020204" pitchFamily="34" charset="0"/>
                <a:ea typeface="Times New Roman" panose="02020603050405020304" pitchFamily="18" charset="0"/>
                <a:cs typeface="Arial" panose="020B0604020202020204" pitchFamily="34" charset="0"/>
              </a:rPr>
              <a:t> menu of </a:t>
            </a:r>
            <a:r>
              <a:rPr lang="da-DK" sz="9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possible</a:t>
            </a:r>
            <a:r>
              <a:rPr lang="da-DK" sz="900" dirty="0">
                <a:solidFill>
                  <a:srgbClr val="000000"/>
                </a:solidFill>
                <a:latin typeface="Arial" panose="020B0604020202020204" pitchFamily="34" charset="0"/>
                <a:ea typeface="Times New Roman" panose="02020603050405020304" pitchFamily="18" charset="0"/>
                <a:cs typeface="Arial" panose="020B0604020202020204" pitchFamily="34" charset="0"/>
              </a:rPr>
              <a:t> slide layouts</a:t>
            </a:r>
            <a:br>
              <a:rPr lang="da-DK" altLang="da-DK" sz="900" b="0" baseline="0" noProof="1">
                <a:solidFill>
                  <a:schemeClr val="tx1"/>
                </a:solidFill>
                <a:latin typeface="Arial" panose="020B0604020202020204" pitchFamily="34" charset="0"/>
                <a:cs typeface="Arial" panose="020B0604020202020204" pitchFamily="34" charset="0"/>
              </a:rPr>
            </a:br>
            <a:br>
              <a:rPr lang="da-DK" altLang="da-DK" sz="900" b="0" baseline="0" noProof="1">
                <a:solidFill>
                  <a:schemeClr val="tx1"/>
                </a:solidFill>
                <a:latin typeface="Arial" panose="020B0604020202020204" pitchFamily="34" charset="0"/>
                <a:cs typeface="Arial" panose="020B0604020202020204" pitchFamily="34" charset="0"/>
              </a:rPr>
            </a:br>
            <a:r>
              <a:rPr lang="da-DK" sz="9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noProof="1">
                <a:solidFill>
                  <a:schemeClr val="tx1"/>
                </a:solidFill>
                <a:latin typeface="Arial" panose="020B0604020202020204" pitchFamily="34" charset="0"/>
                <a:cs typeface="Arial" panose="020B0604020202020204" pitchFamily="34" charset="0"/>
              </a:rPr>
              <a:t>Click the </a:t>
            </a:r>
            <a:r>
              <a:rPr lang="da-DK" altLang="da-DK" sz="900" b="1" baseline="0" noProof="1">
                <a:solidFill>
                  <a:schemeClr val="tx1"/>
                </a:solidFill>
                <a:latin typeface="Arial" panose="020B0604020202020204" pitchFamily="34" charset="0"/>
                <a:cs typeface="Arial" panose="020B0604020202020204" pitchFamily="34" charset="0"/>
              </a:rPr>
              <a:t>Reset </a:t>
            </a:r>
            <a:r>
              <a:rPr lang="da-DK" altLang="da-DK" sz="900" noProof="1">
                <a:solidFill>
                  <a:schemeClr val="tx1"/>
                </a:solidFill>
                <a:latin typeface="Arial" panose="020B0604020202020204" pitchFamily="34" charset="0"/>
                <a:cs typeface="Arial" panose="020B0604020202020204" pitchFamily="34" charset="0"/>
              </a:rPr>
              <a:t>menu to reset position, size</a:t>
            </a:r>
            <a:r>
              <a:rPr lang="da-DK" altLang="da-DK" sz="900" baseline="0" noProof="1">
                <a:solidFill>
                  <a:schemeClr val="tx1"/>
                </a:solidFill>
                <a:latin typeface="Arial" panose="020B0604020202020204" pitchFamily="34" charset="0"/>
                <a:cs typeface="Arial" panose="020B0604020202020204" pitchFamily="34" charset="0"/>
              </a:rPr>
              <a:t> and formatting of the </a:t>
            </a:r>
            <a:br>
              <a:rPr lang="da-DK" altLang="da-DK" sz="900" baseline="0" noProof="1">
                <a:solidFill>
                  <a:schemeClr val="tx1"/>
                </a:solidFill>
                <a:latin typeface="Arial" panose="020B0604020202020204" pitchFamily="34" charset="0"/>
                <a:cs typeface="Arial" panose="020B0604020202020204" pitchFamily="34" charset="0"/>
              </a:rPr>
            </a:br>
            <a:r>
              <a:rPr lang="da-DK" altLang="da-DK" sz="900" baseline="0" noProof="1">
                <a:solidFill>
                  <a:schemeClr val="tx1"/>
                </a:solidFill>
                <a:latin typeface="Arial" panose="020B0604020202020204" pitchFamily="34" charset="0"/>
                <a:cs typeface="Arial" panose="020B0604020202020204" pitchFamily="34" charset="0"/>
              </a:rPr>
              <a:t>slide placeholders to their default settings</a:t>
            </a:r>
            <a:endParaRPr lang="da-DK"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3110609" y="3248359"/>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3111150" y="2525176"/>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044335"/>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3117031" y="4238911"/>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3117031" y="5567064"/>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854075"/>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533525"/>
            <a:ext cx="235824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da-DK" sz="1400" dirty="0">
                <a:latin typeface="Arial" panose="020B0604020202020204" pitchFamily="34" charset="0"/>
                <a:cs typeface="Arial" panose="020B0604020202020204" pitchFamily="34" charset="0"/>
              </a:rPr>
              <a:t>HEADER &amp; FOOTER</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Do this at the very end to apply the changes on all slides</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Click on </a:t>
            </a:r>
            <a:r>
              <a:rPr lang="da-DK" altLang="da-DK" sz="900" b="1" noProof="1">
                <a:solidFill>
                  <a:schemeClr val="tx1"/>
                </a:solidFill>
                <a:latin typeface="Arial" panose="020B0604020202020204" pitchFamily="34" charset="0"/>
                <a:cs typeface="Arial" panose="020B0604020202020204" pitchFamily="34" charset="0"/>
              </a:rPr>
              <a:t>Header and Footer </a:t>
            </a:r>
            <a:r>
              <a:rPr lang="da-DK" altLang="da-DK" sz="900" b="0" noProof="1">
                <a:solidFill>
                  <a:schemeClr val="tx1"/>
                </a:solidFill>
                <a:latin typeface="Arial" panose="020B0604020202020204" pitchFamily="34" charset="0"/>
                <a:cs typeface="Arial" panose="020B0604020202020204" pitchFamily="34" charset="0"/>
              </a:rPr>
              <a:t>in the </a:t>
            </a:r>
            <a:r>
              <a:rPr lang="da-DK" altLang="da-DK" sz="900" b="1" noProof="1">
                <a:solidFill>
                  <a:schemeClr val="tx1"/>
                </a:solidFill>
                <a:latin typeface="Arial" panose="020B0604020202020204" pitchFamily="34" charset="0"/>
                <a:cs typeface="Arial" panose="020B0604020202020204" pitchFamily="34" charset="0"/>
              </a:rPr>
              <a:t>Insert</a:t>
            </a:r>
            <a:r>
              <a:rPr lang="da-DK" altLang="da-DK" sz="900" b="0" noProof="1">
                <a:solidFill>
                  <a:schemeClr val="tx1"/>
                </a:solidFill>
                <a:latin typeface="Arial" panose="020B0604020202020204" pitchFamily="34" charset="0"/>
                <a:cs typeface="Arial" panose="020B0604020202020204" pitchFamily="34" charset="0"/>
              </a:rPr>
              <a:t> tab (write the desired text)</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Click </a:t>
            </a:r>
            <a:r>
              <a:rPr lang="da-DK" altLang="da-DK" sz="900" b="1" noProof="1">
                <a:solidFill>
                  <a:schemeClr val="tx1"/>
                </a:solidFill>
                <a:latin typeface="Arial" panose="020B0604020202020204" pitchFamily="34" charset="0"/>
                <a:cs typeface="Arial" panose="020B0604020202020204" pitchFamily="34" charset="0"/>
              </a:rPr>
              <a:t>Apply to All </a:t>
            </a:r>
            <a:r>
              <a:rPr lang="da-DK" altLang="da-DK" sz="900" b="0" noProof="1">
                <a:solidFill>
                  <a:schemeClr val="tx1"/>
                </a:solidFill>
                <a:latin typeface="Arial" panose="020B0604020202020204" pitchFamily="34" charset="0"/>
                <a:cs typeface="Arial" panose="020B0604020202020204" pitchFamily="34" charset="0"/>
              </a:rPr>
              <a:t>or </a:t>
            </a:r>
            <a:r>
              <a:rPr lang="da-DK" altLang="da-DK" sz="900" b="1" noProof="1">
                <a:solidFill>
                  <a:schemeClr val="tx1"/>
                </a:solidFill>
                <a:latin typeface="Arial" panose="020B0604020202020204" pitchFamily="34" charset="0"/>
                <a:cs typeface="Arial" panose="020B0604020202020204" pitchFamily="34" charset="0"/>
              </a:rPr>
              <a:t>Apply</a:t>
            </a:r>
            <a:r>
              <a:rPr lang="da-DK" altLang="da-DK" sz="900" b="0" noProof="1">
                <a:solidFill>
                  <a:schemeClr val="tx1"/>
                </a:solidFill>
                <a:latin typeface="Arial" panose="020B0604020202020204" pitchFamily="34" charset="0"/>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da-DK" sz="1400" dirty="0">
                <a:latin typeface="Arial" panose="020B0604020202020204" pitchFamily="34" charset="0"/>
                <a:cs typeface="Arial" panose="020B0604020202020204" pitchFamily="34" charset="0"/>
              </a:rPr>
              <a:t>GRIDLINES</a:t>
            </a:r>
            <a:endParaRPr lang="da-DK" sz="16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Click the </a:t>
            </a:r>
            <a:r>
              <a:rPr lang="da-DK" altLang="da-DK" sz="900" b="1" noProof="1">
                <a:solidFill>
                  <a:schemeClr val="tx1"/>
                </a:solidFill>
                <a:latin typeface="Arial" panose="020B0604020202020204" pitchFamily="34" charset="0"/>
                <a:cs typeface="Arial" panose="020B0604020202020204" pitchFamily="34" charset="0"/>
              </a:rPr>
              <a:t>View</a:t>
            </a:r>
            <a:r>
              <a:rPr lang="da-DK" altLang="da-DK" sz="900" b="0" noProof="1">
                <a:solidFill>
                  <a:schemeClr val="tx1"/>
                </a:solidFill>
                <a:latin typeface="Arial" panose="020B0604020202020204" pitchFamily="34" charset="0"/>
                <a:cs typeface="Arial" panose="020B0604020202020204" pitchFamily="34" charset="0"/>
              </a:rPr>
              <a:t> tab and set tick mark next to </a:t>
            </a:r>
            <a:r>
              <a:rPr lang="da-DK" altLang="da-DK" sz="900" b="1" noProof="1">
                <a:solidFill>
                  <a:schemeClr val="tx1"/>
                </a:solidFill>
                <a:latin typeface="Arial" panose="020B0604020202020204" pitchFamily="34" charset="0"/>
                <a:cs typeface="Arial" panose="020B0604020202020204" pitchFamily="34" charset="0"/>
              </a:rPr>
              <a:t>Guides</a:t>
            </a: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HINT: Alt + F9 </a:t>
            </a:r>
            <a:r>
              <a:rPr lang="da-DK" altLang="da-DK" sz="900" b="0" noProof="1">
                <a:solidFill>
                  <a:schemeClr val="tx1"/>
                </a:solidFill>
                <a:latin typeface="Arial" panose="020B0604020202020204" pitchFamily="34" charset="0"/>
                <a:cs typeface="Arial" panose="020B0604020202020204" pitchFamily="34" charset="0"/>
              </a:rPr>
              <a:t>for quick view of guides</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da-DK" sz="1400" dirty="0">
                <a:latin typeface="Arial" panose="020B0604020202020204" pitchFamily="34" charset="0"/>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Insert predefined slides and elements from the Templafy button. Choose </a:t>
            </a:r>
            <a:r>
              <a:rPr lang="da-DK" altLang="da-DK" sz="900" b="1" noProof="1">
                <a:solidFill>
                  <a:schemeClr val="tx1"/>
                </a:solidFill>
                <a:latin typeface="Arial" panose="020B0604020202020204" pitchFamily="34" charset="0"/>
                <a:cs typeface="Arial" panose="020B0604020202020204" pitchFamily="34" charset="0"/>
              </a:rPr>
              <a:t>Slides</a:t>
            </a:r>
            <a:r>
              <a:rPr lang="da-DK" altLang="da-DK" sz="900" b="0" noProof="1">
                <a:solidFill>
                  <a:schemeClr val="tx1"/>
                </a:solidFill>
                <a:latin typeface="Arial" panose="020B0604020202020204" pitchFamily="34" charset="0"/>
                <a:cs typeface="Arial" panose="020B0604020202020204" pitchFamily="34" charset="0"/>
              </a:rPr>
              <a:t> and </a:t>
            </a:r>
            <a:r>
              <a:rPr lang="da-DK" altLang="da-DK" sz="900" b="1" noProof="1">
                <a:solidFill>
                  <a:schemeClr val="tx1"/>
                </a:solidFill>
                <a:latin typeface="Arial" panose="020B0604020202020204" pitchFamily="34" charset="0"/>
                <a:cs typeface="Arial" panose="020B0604020202020204" pitchFamily="34" charset="0"/>
              </a:rPr>
              <a:t>Slide elements </a:t>
            </a:r>
            <a:r>
              <a:rPr lang="da-DK" altLang="da-DK" sz="900" b="0" noProof="1">
                <a:solidFill>
                  <a:schemeClr val="tx1"/>
                </a:solidFill>
                <a:latin typeface="Arial" panose="020B0604020202020204" pitchFamily="34" charset="0"/>
                <a:cs typeface="Arial" panose="020B0604020202020204" pitchFamily="34" charset="0"/>
              </a:rPr>
              <a:t>from the dropdown menu or from the buttons in the Templafy pane on the right side of the screen</a:t>
            </a:r>
            <a:endParaRPr lang="da-DK" altLang="da-DK" sz="900" b="1" noProof="1">
              <a:solidFill>
                <a:schemeClr val="tx1"/>
              </a:solidFill>
              <a:latin typeface="Arial" panose="020B0604020202020204" pitchFamily="34" charset="0"/>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790730" y="459169"/>
            <a:ext cx="11109321" cy="650171"/>
          </a:xfrm>
          <a:prstGeom prst="rect">
            <a:avLst/>
          </a:prstGeom>
          <a:noFill/>
        </p:spPr>
        <p:txBody>
          <a:bodyPr wrap="square" lIns="0" tIns="0" rIns="0" bIns="0" rtlCol="0" anchor="t" anchorCtr="0">
            <a:noAutofit/>
          </a:bodyPr>
          <a:lstStyle/>
          <a:p>
            <a:r>
              <a:rPr lang="da-DK" sz="3200" b="0" noProof="1">
                <a:solidFill>
                  <a:schemeClr val="tx1"/>
                </a:solidFill>
                <a:latin typeface="Arial" panose="020B0604020202020204" pitchFamily="34" charset="0"/>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0998223" y="4561358"/>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3117030" y="5002523"/>
            <a:ext cx="475428" cy="176762"/>
          </a:xfrm>
          <a:prstGeom prst="rect">
            <a:avLst/>
          </a:prstGeom>
        </p:spPr>
      </p:pic>
    </p:spTree>
    <p:extLst>
      <p:ext uri="{BB962C8B-B14F-4D97-AF65-F5344CB8AC3E}">
        <p14:creationId xmlns:p14="http://schemas.microsoft.com/office/powerpoint/2010/main" val="186471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Change image: Click here, insert image via Templafy</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solidFill>
                  <a:schemeClr val="tx2"/>
                </a:solidFill>
              </a:defRPr>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27EC2-47FB-48A1-8644-C8A81DDAA119}" type="datetime4">
              <a:rPr lang="en-US" smtClean="0"/>
              <a:pPr/>
              <a:t>March 28, 2022</a:t>
            </a:fld>
            <a:endParaRPr lang="en-US"/>
          </a:p>
        </p:txBody>
      </p:sp>
      <p:sp>
        <p:nvSpPr>
          <p:cNvPr id="4" name="Footer Placeholder 3"/>
          <p:cNvSpPr>
            <a:spLocks noGrp="1"/>
          </p:cNvSpPr>
          <p:nvPr>
            <p:ph type="ftr" sz="quarter" idx="11"/>
          </p:nvPr>
        </p:nvSpPr>
        <p:spPr/>
        <p:txBody>
          <a:bodyPr/>
          <a:lstStyle/>
          <a:p>
            <a:pPr defTabSz="1038977">
              <a:defRPr/>
            </a:pPr>
            <a:r>
              <a:rPr lang="en-US">
                <a:solidFill>
                  <a:prstClr val="black"/>
                </a:solidFill>
                <a:ea typeface="ＭＳ Ｐゴシック" charset="0"/>
              </a:rPr>
              <a:t>Title of presentation, Author, 2011-01-01</a:t>
            </a:r>
            <a:endParaRPr lang="en-GB" dirty="0">
              <a:solidFill>
                <a:prstClr val="black"/>
              </a:solidFill>
              <a:ea typeface="ＭＳ Ｐゴシック" charset="0"/>
            </a:endParaRPr>
          </a:p>
        </p:txBody>
      </p:sp>
      <p:sp>
        <p:nvSpPr>
          <p:cNvPr id="5" name="Slide Number Placeholder 4"/>
          <p:cNvSpPr>
            <a:spLocks noGrp="1"/>
          </p:cNvSpPr>
          <p:nvPr>
            <p:ph type="sldNum" sz="quarter" idx="12"/>
          </p:nvPr>
        </p:nvSpPr>
        <p:spPr/>
        <p:txBody>
          <a:bodyPr/>
          <a:lstStyle/>
          <a:p>
            <a:pPr defTabSz="1038977">
              <a:defRPr/>
            </a:pPr>
            <a:fld id="{3CB53D7D-E166-49B5-A544-DD326F57434B}" type="slidenum">
              <a:rPr lang="en-GB" smtClean="0">
                <a:solidFill>
                  <a:prstClr val="black"/>
                </a:solidFill>
                <a:ea typeface="ＭＳ Ｐゴシック" charset="0"/>
              </a:rPr>
              <a:pPr defTabSz="1038977">
                <a:defRPr/>
              </a:pPr>
              <a:t>‹#›</a:t>
            </a:fld>
            <a:endParaRPr lang="en-GB">
              <a:solidFill>
                <a:prstClr val="black"/>
              </a:solidFill>
              <a:ea typeface="ＭＳ Ｐゴシック" charset="0"/>
            </a:endParaRPr>
          </a:p>
        </p:txBody>
      </p:sp>
    </p:spTree>
    <p:extLst>
      <p:ext uri="{BB962C8B-B14F-4D97-AF65-F5344CB8AC3E}">
        <p14:creationId xmlns:p14="http://schemas.microsoft.com/office/powerpoint/2010/main" val="2097502855"/>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5D9B-AACE-491C-A8C6-98AF61AE6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a:extLst>
              <a:ext uri="{FF2B5EF4-FFF2-40B4-BE49-F238E27FC236}">
                <a16:creationId xmlns:a16="http://schemas.microsoft.com/office/drawing/2014/main" id="{F2C9D5E3-CAAE-4C32-A951-98962B6DC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a:extLst>
              <a:ext uri="{FF2B5EF4-FFF2-40B4-BE49-F238E27FC236}">
                <a16:creationId xmlns:a16="http://schemas.microsoft.com/office/drawing/2014/main" id="{B0D0A410-06CE-4CBC-AF04-BF99209D903A}"/>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0A7A4042-0BB0-42C7-A7F6-DCF906D8A17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E5F121C-39E1-4122-BD16-7A698433C7DC}"/>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307650667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692E-DF99-4B4E-B2B6-284F73C51B25}"/>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F25BA98F-177E-423E-A630-3D5309853F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D5693C3C-B06C-4C5B-9315-9B0FF9D8329A}"/>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C1C4E0F2-C160-494E-BADF-ABAEC496960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A4E60B-8AD6-4B57-B864-446453C263E6}"/>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4255730076"/>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5350-8663-4B4C-94BE-D34A97C1C7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a:extLst>
              <a:ext uri="{FF2B5EF4-FFF2-40B4-BE49-F238E27FC236}">
                <a16:creationId xmlns:a16="http://schemas.microsoft.com/office/drawing/2014/main" id="{1C7191AA-D49D-47F9-857C-32D39EC56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48F6C-BFEF-415B-A051-85001C538FA0}"/>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ECD5C1EA-0EAE-488F-8127-1E7D5B282B4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85B0BB5-A830-423D-953D-49F516747DCE}"/>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3588111492"/>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B889-6FE1-49CA-9BA5-E156FB288A43}"/>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3E04FFFD-083F-43F5-BE7E-53CF30926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a:extLst>
              <a:ext uri="{FF2B5EF4-FFF2-40B4-BE49-F238E27FC236}">
                <a16:creationId xmlns:a16="http://schemas.microsoft.com/office/drawing/2014/main" id="{8E880527-B8B2-4591-80DE-270556849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a:extLst>
              <a:ext uri="{FF2B5EF4-FFF2-40B4-BE49-F238E27FC236}">
                <a16:creationId xmlns:a16="http://schemas.microsoft.com/office/drawing/2014/main" id="{B2A17AD0-A997-4AEF-96F8-9C190868195F}"/>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FCD667AD-C186-43CE-A013-708BDD2C65C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6CD40D8-2FAA-4CDF-80D1-A91E4496606F}"/>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713815232"/>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9B64-240E-47CF-B54F-ED7D21100214}"/>
              </a:ext>
            </a:extLst>
          </p:cNvPr>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a:extLst>
              <a:ext uri="{FF2B5EF4-FFF2-40B4-BE49-F238E27FC236}">
                <a16:creationId xmlns:a16="http://schemas.microsoft.com/office/drawing/2014/main" id="{CB9270A9-4BAE-4089-9F24-A006DBE25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9DA609-6E28-4FB4-9F20-355CF58F4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a:extLst>
              <a:ext uri="{FF2B5EF4-FFF2-40B4-BE49-F238E27FC236}">
                <a16:creationId xmlns:a16="http://schemas.microsoft.com/office/drawing/2014/main" id="{7D60840F-BA67-4ED5-9E77-099415B74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544F4D-716A-4DBA-AAA9-F715CBA5D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a:extLst>
              <a:ext uri="{FF2B5EF4-FFF2-40B4-BE49-F238E27FC236}">
                <a16:creationId xmlns:a16="http://schemas.microsoft.com/office/drawing/2014/main" id="{4C9C8349-3E09-4E12-92BA-07009229E2A2}"/>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EEA1AE65-C71C-464B-AC9B-DB32859D40B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35865F2A-EC33-443D-B7B4-A1DA4E2E44B5}"/>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12043332"/>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380E-6C06-4906-A3D5-D4F95115EF6D}"/>
              </a:ext>
            </a:extLst>
          </p:cNvPr>
          <p:cNvSpPr>
            <a:spLocks noGrp="1"/>
          </p:cNvSpPr>
          <p:nvPr>
            <p:ph type="title"/>
          </p:nvPr>
        </p:nvSpPr>
        <p:spPr/>
        <p:txBody>
          <a:bodyPr/>
          <a:lstStyle/>
          <a:p>
            <a:r>
              <a:rPr lang="en-US"/>
              <a:t>Click to edit Master title style</a:t>
            </a:r>
            <a:endParaRPr lang="lt-LT"/>
          </a:p>
        </p:txBody>
      </p:sp>
      <p:sp>
        <p:nvSpPr>
          <p:cNvPr id="3" name="Date Placeholder 2">
            <a:extLst>
              <a:ext uri="{FF2B5EF4-FFF2-40B4-BE49-F238E27FC236}">
                <a16:creationId xmlns:a16="http://schemas.microsoft.com/office/drawing/2014/main" id="{3D53519C-38CE-486D-9082-FD91F1057DFA}"/>
              </a:ext>
            </a:extLst>
          </p:cNvPr>
          <p:cNvSpPr>
            <a:spLocks noGrp="1"/>
          </p:cNvSpPr>
          <p:nvPr>
            <p:ph type="dt" sz="half" idx="10"/>
          </p:nvPr>
        </p:nvSpPr>
        <p:spPr/>
        <p:txBody>
          <a:bodyPr/>
          <a:lstStyle/>
          <a:p>
            <a:fld id="{E3127EC2-47FB-48A1-8644-C8A81DDAA119}" type="datetime4">
              <a:rPr lang="en-US" smtClean="0"/>
              <a:pPr/>
              <a:t>March 28, 2022</a:t>
            </a:fld>
            <a:endParaRPr lang="en-US"/>
          </a:p>
        </p:txBody>
      </p:sp>
      <p:sp>
        <p:nvSpPr>
          <p:cNvPr id="4" name="Footer Placeholder 3">
            <a:extLst>
              <a:ext uri="{FF2B5EF4-FFF2-40B4-BE49-F238E27FC236}">
                <a16:creationId xmlns:a16="http://schemas.microsoft.com/office/drawing/2014/main" id="{33E66B1A-54CA-4B62-8782-57188A2F1886}"/>
              </a:ext>
            </a:extLst>
          </p:cNvPr>
          <p:cNvSpPr>
            <a:spLocks noGrp="1"/>
          </p:cNvSpPr>
          <p:nvPr>
            <p:ph type="ftr" sz="quarter" idx="11"/>
          </p:nvPr>
        </p:nvSpPr>
        <p:spPr/>
        <p:txBody>
          <a:bodyPr/>
          <a:lstStyle/>
          <a:p>
            <a:pPr defTabSz="1038977">
              <a:defRPr/>
            </a:pPr>
            <a:r>
              <a:rPr lang="en-US">
                <a:solidFill>
                  <a:prstClr val="black"/>
                </a:solidFill>
                <a:ea typeface="ＭＳ Ｐゴシック" charset="0"/>
              </a:rPr>
              <a:t>Title of presentation, Author, 2011-01-01</a:t>
            </a:r>
            <a:endParaRPr lang="en-GB" dirty="0">
              <a:solidFill>
                <a:prstClr val="black"/>
              </a:solidFill>
              <a:ea typeface="ＭＳ Ｐゴシック" charset="0"/>
            </a:endParaRPr>
          </a:p>
        </p:txBody>
      </p:sp>
      <p:sp>
        <p:nvSpPr>
          <p:cNvPr id="5" name="Slide Number Placeholder 4">
            <a:extLst>
              <a:ext uri="{FF2B5EF4-FFF2-40B4-BE49-F238E27FC236}">
                <a16:creationId xmlns:a16="http://schemas.microsoft.com/office/drawing/2014/main" id="{5BF9F61A-B768-4246-9B9E-1E20FEE592ED}"/>
              </a:ext>
            </a:extLst>
          </p:cNvPr>
          <p:cNvSpPr>
            <a:spLocks noGrp="1"/>
          </p:cNvSpPr>
          <p:nvPr>
            <p:ph type="sldNum" sz="quarter" idx="12"/>
          </p:nvPr>
        </p:nvSpPr>
        <p:spPr/>
        <p:txBody>
          <a:bodyPr/>
          <a:lstStyle/>
          <a:p>
            <a:pPr defTabSz="1038977">
              <a:defRPr/>
            </a:pPr>
            <a:fld id="{3CB53D7D-E166-49B5-A544-DD326F57434B}" type="slidenum">
              <a:rPr lang="en-GB" smtClean="0">
                <a:solidFill>
                  <a:prstClr val="black"/>
                </a:solidFill>
                <a:ea typeface="ＭＳ Ｐゴシック" charset="0"/>
              </a:rPr>
              <a:pPr defTabSz="1038977">
                <a:defRPr/>
              </a:pPr>
              <a:t>‹#›</a:t>
            </a:fld>
            <a:endParaRPr lang="en-GB">
              <a:solidFill>
                <a:prstClr val="black"/>
              </a:solidFill>
              <a:ea typeface="ＭＳ Ｐゴシック" charset="0"/>
            </a:endParaRPr>
          </a:p>
        </p:txBody>
      </p:sp>
    </p:spTree>
    <p:extLst>
      <p:ext uri="{BB962C8B-B14F-4D97-AF65-F5344CB8AC3E}">
        <p14:creationId xmlns:p14="http://schemas.microsoft.com/office/powerpoint/2010/main" val="380372728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8E6EA-854F-4E44-B05F-81D4D2B9FB87}"/>
              </a:ext>
            </a:extLst>
          </p:cNvPr>
          <p:cNvSpPr>
            <a:spLocks noGrp="1"/>
          </p:cNvSpPr>
          <p:nvPr>
            <p:ph type="dt" sz="half" idx="10"/>
          </p:nvPr>
        </p:nvSpPr>
        <p:spPr/>
        <p:txBody>
          <a:bodyPr/>
          <a:lstStyle/>
          <a:p>
            <a:endParaRPr lang="en-GB" dirty="0"/>
          </a:p>
        </p:txBody>
      </p:sp>
      <p:sp>
        <p:nvSpPr>
          <p:cNvPr id="3" name="Footer Placeholder 2">
            <a:extLst>
              <a:ext uri="{FF2B5EF4-FFF2-40B4-BE49-F238E27FC236}">
                <a16:creationId xmlns:a16="http://schemas.microsoft.com/office/drawing/2014/main" id="{16BCB75C-C14E-411B-8376-4720BBB6D0F4}"/>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0D91CF5-CBD0-4685-8EC5-1D9C1FF15F6E}"/>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886777247"/>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A958-06C7-462B-AF5E-8AFD018CB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a:extLst>
              <a:ext uri="{FF2B5EF4-FFF2-40B4-BE49-F238E27FC236}">
                <a16:creationId xmlns:a16="http://schemas.microsoft.com/office/drawing/2014/main" id="{98A1A58F-676D-4045-A797-43B2A6ECA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a:extLst>
              <a:ext uri="{FF2B5EF4-FFF2-40B4-BE49-F238E27FC236}">
                <a16:creationId xmlns:a16="http://schemas.microsoft.com/office/drawing/2014/main" id="{425F9DD6-BEF3-4149-B765-CF5F9F27E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C12BB8-5BEC-45F0-94C4-8CA7DA2A398C}"/>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B8142D05-69F5-4604-B60B-99B4419A8D0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FDBAE2C-5B1D-4EA4-B773-466D48A0B9A8}"/>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95805367"/>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C722-35C4-42E1-9410-B37C97951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a:extLst>
              <a:ext uri="{FF2B5EF4-FFF2-40B4-BE49-F238E27FC236}">
                <a16:creationId xmlns:a16="http://schemas.microsoft.com/office/drawing/2014/main" id="{2628D789-833D-4272-9008-8277E52A9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a:extLst>
              <a:ext uri="{FF2B5EF4-FFF2-40B4-BE49-F238E27FC236}">
                <a16:creationId xmlns:a16="http://schemas.microsoft.com/office/drawing/2014/main" id="{B8B8CED9-7BFC-4E0A-BBDF-7F925062A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5A4AA-C5B5-4B93-B3BA-5352A25E3992}"/>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D7E47003-0949-45F5-8451-93118E1188F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A7CFF81-ACF4-4172-ADFF-5C6D5896EE0A}"/>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6601155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solidFill>
                  <a:schemeClr val="tx2"/>
                </a:solidFill>
              </a:defRPr>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2EC8-FBC0-4CCB-9AEB-F04426C48ECF}"/>
              </a:ext>
            </a:extLst>
          </p:cNvPr>
          <p:cNvSpPr>
            <a:spLocks noGrp="1"/>
          </p:cNvSpPr>
          <p:nvPr>
            <p:ph type="title"/>
          </p:nvPr>
        </p:nvSpPr>
        <p:spPr/>
        <p:txBody>
          <a:bodyPr/>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7BF85276-DB27-4450-B0A1-5A356E2A3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8FA3917A-2503-47E5-B89C-45D0BAEB81C4}"/>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9E62818C-E3C1-4C3C-B255-C8728922DD4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9A22E-6313-42C7-A456-DF44836FFCA8}"/>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630850567"/>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46175-0CC5-492B-9D6A-FF1F47A5F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8F066088-C1AF-47D3-8173-2ADEBBDA80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DA5A1EFE-2848-4E2B-B62B-3B86ED11C2AC}"/>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6982B4F5-CE19-41B4-B7CC-4AC4551C488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B39D813-BD58-4310-8367-8EE4A3A4AA3E}"/>
              </a:ext>
            </a:extLst>
          </p:cNvPr>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44474998"/>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solidFill>
                  <a:schemeClr val="tx2"/>
                </a:solidFill>
              </a:defRPr>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
        <p:nvSpPr>
          <p:cNvPr id="14" name="image" descr="{&quot;templafy&quot;:{&quot;type&quot;:&quot;image&quot;,&quot;binding&quot;:&quot;Form.InformationClasses.BoxfrontPP&quot;,&quot;inheritDimensions&quot;:&quot;inheritNone&quot;,&quot;width&quot;:&quot;&quot;,&quot;height&quot;:&quot;0.98 cm&quot;,&quot;visibility&quot;:{&quot;action&quot;:&quot;hide&quot;,&quot;compareValue&quot;:&quot;Confidential&quot;,&quot;binding&quot;:&quot;Form.InformationClasses.Term&quot;,&quot;operator&quot;:&quot;notEquals&quot;}}}" title="Form.InformationClasses.BoxfrontPP">
            <a:extLst>
              <a:ext uri="{FF2B5EF4-FFF2-40B4-BE49-F238E27FC236}">
                <a16:creationId xmlns:a16="http://schemas.microsoft.com/office/drawing/2014/main" id="{76D13F94-0E99-4B5C-A1FC-693DC3C9622D}"/>
              </a:ext>
            </a:extLst>
          </p:cNvPr>
          <p:cNvSpPr/>
          <p:nvPr userDrawn="1"/>
        </p:nvSpPr>
        <p:spPr>
          <a:xfrm>
            <a:off x="-2707" y="354123"/>
            <a:ext cx="1839621"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62000" rIns="162000" rtlCol="0" anchor="ctr"/>
          <a:lstStyle/>
          <a:p>
            <a:pPr algn="r">
              <a:spcBef>
                <a:spcPts val="600"/>
              </a:spcBef>
            </a:pPr>
            <a:endParaRPr lang="en-GB" sz="1400" noProof="0" dirty="0">
              <a:solidFill>
                <a:schemeClr val="bg2"/>
              </a:solidFill>
            </a:endParaRPr>
          </a:p>
        </p:txBody>
      </p:sp>
      <p:sp>
        <p:nvSpPr>
          <p:cNvPr id="15" name="text" descr="{&quot;templafy&quot;:{&quot;type&quot;:&quot;text&quot;,&quot;binding&quot;:&quot;Form.InformationClasses.TermfrontPP&quot;}}" title="Form.InformationClasses.TermfrontPP">
            <a:extLst>
              <a:ext uri="{FF2B5EF4-FFF2-40B4-BE49-F238E27FC236}">
                <a16:creationId xmlns:a16="http://schemas.microsoft.com/office/drawing/2014/main" id="{9E177F55-05C7-4059-87BD-65F38039748C}"/>
              </a:ext>
            </a:extLst>
          </p:cNvPr>
          <p:cNvSpPr/>
          <p:nvPr userDrawn="1"/>
        </p:nvSpPr>
        <p:spPr>
          <a:xfrm>
            <a:off x="-2707" y="354123"/>
            <a:ext cx="1839621"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62000" rIns="162000" rtlCol="0" anchor="ctr"/>
          <a:lstStyle/>
          <a:p>
            <a:pPr algn="r">
              <a:spcBef>
                <a:spcPts val="600"/>
              </a:spcBef>
            </a:pPr>
            <a:endParaRPr lang="en-GB" sz="1400" noProof="0" dirty="0">
              <a:solidFill>
                <a:schemeClr val="bg2"/>
              </a:solidFill>
            </a:endParaRPr>
          </a:p>
        </p:txBody>
      </p:sp>
    </p:spTree>
    <p:extLst>
      <p:ext uri="{BB962C8B-B14F-4D97-AF65-F5344CB8AC3E}">
        <p14:creationId xmlns:p14="http://schemas.microsoft.com/office/powerpoint/2010/main" val="40256174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11023352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solidFill>
                  <a:schemeClr val="tx2"/>
                </a:solidFill>
              </a:defRPr>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2082305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37120550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842107032"/>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4996650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2"/>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1.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7" y="6772564"/>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da-DK"/>
              <a:t>Klik for at redigere titeltypografien i masteren</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endParaRPr lang="en-GB" noProof="0" dirty="0"/>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1"/>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1"/>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1"/>
                </a:solidFill>
              </a:defRPr>
            </a:lvl1pPr>
          </a:lstStyle>
          <a:p>
            <a:fld id="{24C8C45C-947F-4981-8B3F-4F32E973C901}" type="slidenum">
              <a:rPr lang="en-GB" smtClean="0"/>
              <a:pPr/>
              <a:t>‹#›</a:t>
            </a:fld>
            <a:endParaRPr lang="en-GB" dirty="0"/>
          </a:p>
        </p:txBody>
      </p:sp>
      <p:sp>
        <p:nvSpPr>
          <p:cNvPr id="19" name="textruta 11"/>
          <p:cNvSpPr txBox="1"/>
          <p:nvPr userDrawn="1"/>
        </p:nvSpPr>
        <p:spPr>
          <a:xfrm>
            <a:off x="784225" y="6349164"/>
            <a:ext cx="736954" cy="111600"/>
          </a:xfrm>
          <a:prstGeom prst="rect">
            <a:avLst/>
          </a:prstGeom>
          <a:noFill/>
        </p:spPr>
        <p:txBody>
          <a:bodyPr wrap="square" lIns="0" tIns="0" rIns="0" bIns="0" rtlCol="0">
            <a:noAutofit/>
          </a:bodyPr>
          <a:lstStyle/>
          <a:p>
            <a:r>
              <a:rPr lang="en-GB" sz="800" noProof="1">
                <a:solidFill>
                  <a:schemeClr val="tx1"/>
                </a:solidFill>
                <a:latin typeface="+mn-lt"/>
                <a:cs typeface="Arial" pitchFamily="34" charset="0"/>
              </a:rPr>
              <a:t>© Swedbank</a:t>
            </a:r>
          </a:p>
        </p:txBody>
      </p:sp>
      <p:sp>
        <p:nvSpPr>
          <p:cNvPr id="7" name="text" descr="{&quot;templafy&quot;:{&quot;type&quot;:&quot;text&quot;,&quot;binding&quot;:&quot;Form.InformationClasses.TermInsertPP&quot;}}" title="Form.InformationClasses.TermInsertPP">
            <a:extLst>
              <a:ext uri="{FF2B5EF4-FFF2-40B4-BE49-F238E27FC236}">
                <a16:creationId xmlns:a16="http://schemas.microsoft.com/office/drawing/2014/main" id="{0FD95293-F372-4D75-BB81-E08E19CD07FC}"/>
              </a:ext>
            </a:extLst>
          </p:cNvPr>
          <p:cNvSpPr/>
          <p:nvPr userDrawn="1"/>
        </p:nvSpPr>
        <p:spPr>
          <a:xfrm>
            <a:off x="1825426" y="6347757"/>
            <a:ext cx="9360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dirty="0">
              <a:solidFill>
                <a:schemeClr val="tx2"/>
              </a:solidFill>
              <a:latin typeface="+mn-lt"/>
              <a:cs typeface="Arial" pitchFamily="34" charset="0"/>
            </a:endParaRPr>
          </a:p>
        </p:txBody>
      </p:sp>
      <p:sp>
        <p:nvSpPr>
          <p:cNvPr id="17" name="text" descr="{&quot;templafy&quot;:{&quot;type&quot;:&quot;text&quot;,&quot;binding&quot;:&quot;Form.InformationClasses.RestrictedAccess&quot;}}" title="Form.InformationClasses.RestrictedAccess">
            <a:extLst>
              <a:ext uri="{FF2B5EF4-FFF2-40B4-BE49-F238E27FC236}">
                <a16:creationId xmlns:a16="http://schemas.microsoft.com/office/drawing/2014/main" id="{A050AA09-60F8-480D-8500-001BC7EC54C3}"/>
              </a:ext>
            </a:extLst>
          </p:cNvPr>
          <p:cNvSpPr/>
          <p:nvPr userDrawn="1"/>
        </p:nvSpPr>
        <p:spPr>
          <a:xfrm>
            <a:off x="3054122" y="6348662"/>
            <a:ext cx="1018800" cy="1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l">
              <a:spcBef>
                <a:spcPts val="600"/>
              </a:spcBef>
            </a:pPr>
            <a:endParaRPr lang="en-GB" sz="800" noProof="0" dirty="0">
              <a:solidFill>
                <a:schemeClr val="tx2"/>
              </a:solidFill>
            </a:endParaRPr>
          </a:p>
        </p:txBody>
      </p:sp>
      <p:sp>
        <p:nvSpPr>
          <p:cNvPr id="18" name="text" descr="{&quot;templafy&quot;:{&quot;type&quot;:&quot;text&quot;,&quot;binding&quot;:&quot;Form.RestrictedAccess&quot;,&quot;visibility&quot;:{&quot;action&quot;:&quot;hide&quot;,&quot;compareValue&quot;:&quot;Confidential&quot;,&quot;binding&quot;:&quot;Form.InformationClasses.Term&quot;,&quot;operator&quot;:&quot;notEquals&quot;}}}" title="Form.RestrictedAccess">
            <a:extLst>
              <a:ext uri="{FF2B5EF4-FFF2-40B4-BE49-F238E27FC236}">
                <a16:creationId xmlns:a16="http://schemas.microsoft.com/office/drawing/2014/main" id="{AEFDC734-1AF9-48F3-85B4-AEFBC795A4F2}"/>
              </a:ext>
            </a:extLst>
          </p:cNvPr>
          <p:cNvSpPr/>
          <p:nvPr userDrawn="1"/>
        </p:nvSpPr>
        <p:spPr>
          <a:xfrm>
            <a:off x="3054122" y="6472800"/>
            <a:ext cx="633600" cy="1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spAutoFit/>
          </a:bodyPr>
          <a:lstStyle/>
          <a:p>
            <a:pPr algn="l">
              <a:spcBef>
                <a:spcPts val="600"/>
              </a:spcBef>
            </a:pPr>
            <a:endParaRPr lang="fr-FR" sz="800" noProof="0" dirty="0">
              <a:solidFill>
                <a:schemeClr val="tx2"/>
              </a:solidFill>
            </a:endParaRPr>
          </a:p>
        </p:txBody>
      </p:sp>
      <p:grpSp>
        <p:nvGrpSpPr>
          <p:cNvPr id="20" name="Gruppe 19" hidden="1">
            <a:extLst>
              <a:ext uri="{FF2B5EF4-FFF2-40B4-BE49-F238E27FC236}">
                <a16:creationId xmlns:a16="http://schemas.microsoft.com/office/drawing/2014/main" id="{2FFC823C-ED16-4EEC-8C27-104A6720A009}"/>
              </a:ext>
            </a:extLst>
          </p:cNvPr>
          <p:cNvGrpSpPr/>
          <p:nvPr userDrawn="1"/>
        </p:nvGrpSpPr>
        <p:grpSpPr>
          <a:xfrm>
            <a:off x="180975" y="0"/>
            <a:ext cx="11830049" cy="898525"/>
            <a:chOff x="180975" y="0"/>
            <a:chExt cx="11830049" cy="898525"/>
          </a:xfrm>
        </p:grpSpPr>
        <p:sp>
          <p:nvSpPr>
            <p:cNvPr id="21" name="Rektangel 20">
              <a:extLst>
                <a:ext uri="{FF2B5EF4-FFF2-40B4-BE49-F238E27FC236}">
                  <a16:creationId xmlns:a16="http://schemas.microsoft.com/office/drawing/2014/main" id="{E04435E2-CE85-4FAE-9DE7-2E3179E249BE}"/>
                </a:ext>
              </a:extLst>
            </p:cNvPr>
            <p:cNvSpPr/>
            <p:nvPr userDrawn="1"/>
          </p:nvSpPr>
          <p:spPr>
            <a:xfrm>
              <a:off x="180975" y="0"/>
              <a:ext cx="603250"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22" name="Rektangel 21">
              <a:extLst>
                <a:ext uri="{FF2B5EF4-FFF2-40B4-BE49-F238E27FC236}">
                  <a16:creationId xmlns:a16="http://schemas.microsoft.com/office/drawing/2014/main" id="{C171F185-263B-4CF9-ABDA-AAA68FF5A05D}"/>
                </a:ext>
              </a:extLst>
            </p:cNvPr>
            <p:cNvSpPr/>
            <p:nvPr userDrawn="1"/>
          </p:nvSpPr>
          <p:spPr>
            <a:xfrm>
              <a:off x="2221118" y="0"/>
              <a:ext cx="398257"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23" name="Rektangel 22">
              <a:extLst>
                <a:ext uri="{FF2B5EF4-FFF2-40B4-BE49-F238E27FC236}">
                  <a16:creationId xmlns:a16="http://schemas.microsoft.com/office/drawing/2014/main" id="{2D51E9C8-53BB-4A9C-9B0F-9B63EFB127C4}"/>
                </a:ext>
              </a:extLst>
            </p:cNvPr>
            <p:cNvSpPr/>
            <p:nvPr userDrawn="1"/>
          </p:nvSpPr>
          <p:spPr>
            <a:xfrm>
              <a:off x="4059238" y="0"/>
              <a:ext cx="392113"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24" name="Rektangel 23">
              <a:extLst>
                <a:ext uri="{FF2B5EF4-FFF2-40B4-BE49-F238E27FC236}">
                  <a16:creationId xmlns:a16="http://schemas.microsoft.com/office/drawing/2014/main" id="{3499B2BA-3C5E-4416-959A-153A344D3CDE}"/>
                </a:ext>
              </a:extLst>
            </p:cNvPr>
            <p:cNvSpPr/>
            <p:nvPr userDrawn="1"/>
          </p:nvSpPr>
          <p:spPr>
            <a:xfrm>
              <a:off x="5899152" y="0"/>
              <a:ext cx="392112"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25" name="Rektangel 24">
              <a:extLst>
                <a:ext uri="{FF2B5EF4-FFF2-40B4-BE49-F238E27FC236}">
                  <a16:creationId xmlns:a16="http://schemas.microsoft.com/office/drawing/2014/main" id="{DC597ABD-5988-4519-B53C-5FE947062683}"/>
                </a:ext>
              </a:extLst>
            </p:cNvPr>
            <p:cNvSpPr/>
            <p:nvPr userDrawn="1"/>
          </p:nvSpPr>
          <p:spPr>
            <a:xfrm>
              <a:off x="7735919" y="0"/>
              <a:ext cx="392112"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27" name="Rektangel 26">
              <a:extLst>
                <a:ext uri="{FF2B5EF4-FFF2-40B4-BE49-F238E27FC236}">
                  <a16:creationId xmlns:a16="http://schemas.microsoft.com/office/drawing/2014/main" id="{EDB7B368-55C1-45E2-98A6-B3F0928B3296}"/>
                </a:ext>
              </a:extLst>
            </p:cNvPr>
            <p:cNvSpPr/>
            <p:nvPr userDrawn="1"/>
          </p:nvSpPr>
          <p:spPr>
            <a:xfrm>
              <a:off x="9567863" y="0"/>
              <a:ext cx="396936"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28" name="Rektangel 27">
              <a:extLst>
                <a:ext uri="{FF2B5EF4-FFF2-40B4-BE49-F238E27FC236}">
                  <a16:creationId xmlns:a16="http://schemas.microsoft.com/office/drawing/2014/main" id="{1152BFE6-F5BF-4766-B6B1-E2CF5591A009}"/>
                </a:ext>
              </a:extLst>
            </p:cNvPr>
            <p:cNvSpPr/>
            <p:nvPr userDrawn="1"/>
          </p:nvSpPr>
          <p:spPr>
            <a:xfrm>
              <a:off x="11405249" y="0"/>
              <a:ext cx="605775"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749" r:id="rId29"/>
    <p:sldLayoutId id="2147483751" r:id="rId30"/>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2"/>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2"/>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2"/>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2"/>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 userDrawn="1">
          <p15:clr>
            <a:srgbClr val="F26B43"/>
          </p15:clr>
        </p15:guide>
        <p15:guide id="5" pos="1399" userDrawn="1">
          <p15:clr>
            <a:srgbClr val="F26B43"/>
          </p15:clr>
        </p15:guide>
        <p15:guide id="6" pos="1650" userDrawn="1">
          <p15:clr>
            <a:srgbClr val="F26B43"/>
          </p15:clr>
        </p15:guide>
        <p15:guide id="7" pos="2570" userDrawn="1">
          <p15:clr>
            <a:srgbClr val="F26B43"/>
          </p15:clr>
        </p15:guide>
        <p15:guide id="8" pos="2804" userDrawn="1">
          <p15:clr>
            <a:srgbClr val="F26B43"/>
          </p15:clr>
        </p15:guide>
        <p15:guide id="9" pos="3716" userDrawn="1">
          <p15:clr>
            <a:srgbClr val="F26B43"/>
          </p15:clr>
        </p15:guide>
        <p15:guide id="10" pos="3963" userDrawn="1">
          <p15:clr>
            <a:srgbClr val="F26B43"/>
          </p15:clr>
        </p15:guide>
        <p15:guide id="11" pos="4873" userDrawn="1">
          <p15:clr>
            <a:srgbClr val="F26B43"/>
          </p15:clr>
        </p15:guide>
        <p15:guide id="12" pos="5120" userDrawn="1">
          <p15:clr>
            <a:srgbClr val="F26B43"/>
          </p15:clr>
        </p15:guide>
        <p15:guide id="13" pos="6027" userDrawn="1">
          <p15:clr>
            <a:srgbClr val="F26B43"/>
          </p15:clr>
        </p15:guide>
        <p15:guide id="15" pos="7184" userDrawn="1">
          <p15:clr>
            <a:srgbClr val="F26B43"/>
          </p15:clr>
        </p15:guide>
        <p15:guide id="16" pos="7565" userDrawn="1">
          <p15:clr>
            <a:srgbClr val="F26B43"/>
          </p15:clr>
        </p15:guide>
        <p15:guide id="17" pos="6278" userDrawn="1">
          <p15:clr>
            <a:srgbClr val="F26B43"/>
          </p15:clr>
        </p15:guide>
        <p15:guide id="18" orient="horz" pos="303" userDrawn="1">
          <p15:clr>
            <a:srgbClr val="F26B43"/>
          </p15:clr>
        </p15:guide>
        <p15:guide id="19" orient="horz" pos="966" userDrawn="1">
          <p15:clr>
            <a:srgbClr val="F26B43"/>
          </p15:clr>
        </p15:guide>
        <p15:guide id="20" pos="493" userDrawn="1">
          <p15:clr>
            <a:srgbClr val="F26B43"/>
          </p15:clr>
        </p15:guide>
        <p15:guide id="21" pos="7185" userDrawn="1">
          <p15:clr>
            <a:srgbClr val="F26B43"/>
          </p15:clr>
        </p15:guide>
        <p15:guide id="22" orient="horz" pos="1111" userDrawn="1">
          <p15:clr>
            <a:srgbClr val="F26B43"/>
          </p15:clr>
        </p15:guide>
        <p15:guide id="23" orient="horz" pos="37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D7CF8-B27E-4D73-9DD2-703292DE8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a:extLst>
              <a:ext uri="{FF2B5EF4-FFF2-40B4-BE49-F238E27FC236}">
                <a16:creationId xmlns:a16="http://schemas.microsoft.com/office/drawing/2014/main" id="{1BB228D3-F71E-42E2-9BFB-5923369B6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FF42D858-9D38-46F3-9BBB-8EF61F178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a:extLst>
              <a:ext uri="{FF2B5EF4-FFF2-40B4-BE49-F238E27FC236}">
                <a16:creationId xmlns:a16="http://schemas.microsoft.com/office/drawing/2014/main" id="{B19A9107-3F81-46F8-8426-881FF9E70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B74E088-C056-4691-A1CC-E89F0B5C5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8C45C-947F-4981-8B3F-4F32E973C901}" type="slidenum">
              <a:rPr lang="en-GB" smtClean="0"/>
              <a:pPr/>
              <a:t>‹#›</a:t>
            </a:fld>
            <a:endParaRPr lang="en-GB" dirty="0"/>
          </a:p>
        </p:txBody>
      </p:sp>
      <p:pic>
        <p:nvPicPr>
          <p:cNvPr id="7" name="Gradient_stripe">
            <a:extLst>
              <a:ext uri="{FF2B5EF4-FFF2-40B4-BE49-F238E27FC236}">
                <a16:creationId xmlns:a16="http://schemas.microsoft.com/office/drawing/2014/main" id="{BE90DFDB-916E-4970-BA94-C55DD78768F7}"/>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7" y="6772564"/>
            <a:ext cx="12191966" cy="85436"/>
          </a:xfrm>
          <a:prstGeom prst="rect">
            <a:avLst/>
          </a:prstGeom>
        </p:spPr>
      </p:pic>
      <p:sp>
        <p:nvSpPr>
          <p:cNvPr id="8" name="textruta 11">
            <a:extLst>
              <a:ext uri="{FF2B5EF4-FFF2-40B4-BE49-F238E27FC236}">
                <a16:creationId xmlns:a16="http://schemas.microsoft.com/office/drawing/2014/main" id="{71386F14-1C59-4542-AAEE-898A265A755F}"/>
              </a:ext>
            </a:extLst>
          </p:cNvPr>
          <p:cNvSpPr txBox="1"/>
          <p:nvPr userDrawn="1"/>
        </p:nvSpPr>
        <p:spPr>
          <a:xfrm>
            <a:off x="784225" y="6349164"/>
            <a:ext cx="736954" cy="111600"/>
          </a:xfrm>
          <a:prstGeom prst="rect">
            <a:avLst/>
          </a:prstGeom>
          <a:noFill/>
        </p:spPr>
        <p:txBody>
          <a:bodyPr wrap="square" lIns="0" tIns="0" rIns="0" bIns="0" rtlCol="0">
            <a:noAutofit/>
          </a:bodyPr>
          <a:lstStyle/>
          <a:p>
            <a:r>
              <a:rPr lang="en-GB" sz="800" noProof="1">
                <a:solidFill>
                  <a:schemeClr val="tx1"/>
                </a:solidFill>
                <a:latin typeface="+mn-lt"/>
                <a:cs typeface="Arial" pitchFamily="34" charset="0"/>
              </a:rPr>
              <a:t>© Swedbank</a:t>
            </a:r>
          </a:p>
        </p:txBody>
      </p:sp>
      <p:sp>
        <p:nvSpPr>
          <p:cNvPr id="9" name="text" descr="{&quot;templafy&quot;:{&quot;type&quot;:&quot;text&quot;,&quot;binding&quot;:&quot;Form.InformationClasses.TermInsertPP&quot;}}" title="Form.InformationClasses.TermInsertPP">
            <a:extLst>
              <a:ext uri="{FF2B5EF4-FFF2-40B4-BE49-F238E27FC236}">
                <a16:creationId xmlns:a16="http://schemas.microsoft.com/office/drawing/2014/main" id="{A1BCCAE4-E5B8-4DA5-A6CD-37E6A6A3E8D5}"/>
              </a:ext>
            </a:extLst>
          </p:cNvPr>
          <p:cNvSpPr/>
          <p:nvPr userDrawn="1"/>
        </p:nvSpPr>
        <p:spPr>
          <a:xfrm>
            <a:off x="1825426" y="6347757"/>
            <a:ext cx="9360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dirty="0">
              <a:solidFill>
                <a:schemeClr val="tx2"/>
              </a:solidFill>
              <a:latin typeface="+mn-lt"/>
              <a:cs typeface="Arial" pitchFamily="34" charset="0"/>
            </a:endParaRPr>
          </a:p>
        </p:txBody>
      </p:sp>
      <p:sp>
        <p:nvSpPr>
          <p:cNvPr id="10" name="text" descr="{&quot;templafy&quot;:{&quot;type&quot;:&quot;text&quot;,&quot;binding&quot;:&quot;Form.InformationClasses.RestrictedAccess&quot;}}" title="Form.InformationClasses.RestrictedAccess">
            <a:extLst>
              <a:ext uri="{FF2B5EF4-FFF2-40B4-BE49-F238E27FC236}">
                <a16:creationId xmlns:a16="http://schemas.microsoft.com/office/drawing/2014/main" id="{6F0AF932-48FA-40E2-94CC-60857ECA42F5}"/>
              </a:ext>
            </a:extLst>
          </p:cNvPr>
          <p:cNvSpPr/>
          <p:nvPr userDrawn="1"/>
        </p:nvSpPr>
        <p:spPr>
          <a:xfrm>
            <a:off x="3054122" y="6348662"/>
            <a:ext cx="1018800" cy="1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l">
              <a:spcBef>
                <a:spcPts val="600"/>
              </a:spcBef>
            </a:pPr>
            <a:endParaRPr lang="en-GB" sz="800" noProof="0" dirty="0">
              <a:solidFill>
                <a:schemeClr val="tx2"/>
              </a:solidFill>
            </a:endParaRPr>
          </a:p>
        </p:txBody>
      </p:sp>
      <p:sp>
        <p:nvSpPr>
          <p:cNvPr id="11" name="text" descr="{&quot;templafy&quot;:{&quot;type&quot;:&quot;text&quot;,&quot;binding&quot;:&quot;Form.RestrictedAccess&quot;,&quot;visibility&quot;:{&quot;action&quot;:&quot;hide&quot;,&quot;compareValue&quot;:&quot;Confidential&quot;,&quot;binding&quot;:&quot;Form.InformationClasses.Term&quot;,&quot;operator&quot;:&quot;notEquals&quot;}}}" title="Form.RestrictedAccess">
            <a:extLst>
              <a:ext uri="{FF2B5EF4-FFF2-40B4-BE49-F238E27FC236}">
                <a16:creationId xmlns:a16="http://schemas.microsoft.com/office/drawing/2014/main" id="{3A6E3352-0C08-4A5D-837F-5985C6F9068D}"/>
              </a:ext>
            </a:extLst>
          </p:cNvPr>
          <p:cNvSpPr/>
          <p:nvPr userDrawn="1"/>
        </p:nvSpPr>
        <p:spPr>
          <a:xfrm>
            <a:off x="3054122" y="6472800"/>
            <a:ext cx="633600" cy="1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spAutoFit/>
          </a:bodyPr>
          <a:lstStyle/>
          <a:p>
            <a:pPr algn="l">
              <a:spcBef>
                <a:spcPts val="600"/>
              </a:spcBef>
            </a:pPr>
            <a:endParaRPr lang="fr-FR" sz="800" noProof="0" dirty="0">
              <a:solidFill>
                <a:schemeClr val="tx2"/>
              </a:solidFill>
            </a:endParaRPr>
          </a:p>
        </p:txBody>
      </p:sp>
      <p:grpSp>
        <p:nvGrpSpPr>
          <p:cNvPr id="12" name="Gruppe 19" hidden="1">
            <a:extLst>
              <a:ext uri="{FF2B5EF4-FFF2-40B4-BE49-F238E27FC236}">
                <a16:creationId xmlns:a16="http://schemas.microsoft.com/office/drawing/2014/main" id="{470DA48B-B8C0-48C1-9830-82ACA60A964D}"/>
              </a:ext>
            </a:extLst>
          </p:cNvPr>
          <p:cNvGrpSpPr/>
          <p:nvPr userDrawn="1"/>
        </p:nvGrpSpPr>
        <p:grpSpPr>
          <a:xfrm>
            <a:off x="180975" y="0"/>
            <a:ext cx="11830049" cy="898525"/>
            <a:chOff x="180975" y="0"/>
            <a:chExt cx="11830049" cy="898525"/>
          </a:xfrm>
        </p:grpSpPr>
        <p:sp>
          <p:nvSpPr>
            <p:cNvPr id="13" name="Rektangel 20">
              <a:extLst>
                <a:ext uri="{FF2B5EF4-FFF2-40B4-BE49-F238E27FC236}">
                  <a16:creationId xmlns:a16="http://schemas.microsoft.com/office/drawing/2014/main" id="{3A1060B1-3177-4B51-AA08-5E21FA765961}"/>
                </a:ext>
              </a:extLst>
            </p:cNvPr>
            <p:cNvSpPr/>
            <p:nvPr userDrawn="1"/>
          </p:nvSpPr>
          <p:spPr>
            <a:xfrm>
              <a:off x="180975" y="0"/>
              <a:ext cx="603250"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14" name="Rektangel 21">
              <a:extLst>
                <a:ext uri="{FF2B5EF4-FFF2-40B4-BE49-F238E27FC236}">
                  <a16:creationId xmlns:a16="http://schemas.microsoft.com/office/drawing/2014/main" id="{747B2D59-953A-4EC7-B535-0591835F2980}"/>
                </a:ext>
              </a:extLst>
            </p:cNvPr>
            <p:cNvSpPr/>
            <p:nvPr userDrawn="1"/>
          </p:nvSpPr>
          <p:spPr>
            <a:xfrm>
              <a:off x="2221118" y="0"/>
              <a:ext cx="398257"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15" name="Rektangel 22">
              <a:extLst>
                <a:ext uri="{FF2B5EF4-FFF2-40B4-BE49-F238E27FC236}">
                  <a16:creationId xmlns:a16="http://schemas.microsoft.com/office/drawing/2014/main" id="{2BB85151-4009-4C0E-9836-4AFC4CB4F083}"/>
                </a:ext>
              </a:extLst>
            </p:cNvPr>
            <p:cNvSpPr/>
            <p:nvPr userDrawn="1"/>
          </p:nvSpPr>
          <p:spPr>
            <a:xfrm>
              <a:off x="4059238" y="0"/>
              <a:ext cx="392113"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16" name="Rektangel 23">
              <a:extLst>
                <a:ext uri="{FF2B5EF4-FFF2-40B4-BE49-F238E27FC236}">
                  <a16:creationId xmlns:a16="http://schemas.microsoft.com/office/drawing/2014/main" id="{3BB5443F-DB28-417C-A9BB-52CA63F0D0C1}"/>
                </a:ext>
              </a:extLst>
            </p:cNvPr>
            <p:cNvSpPr/>
            <p:nvPr userDrawn="1"/>
          </p:nvSpPr>
          <p:spPr>
            <a:xfrm>
              <a:off x="5899152" y="0"/>
              <a:ext cx="392112"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17" name="Rektangel 24">
              <a:extLst>
                <a:ext uri="{FF2B5EF4-FFF2-40B4-BE49-F238E27FC236}">
                  <a16:creationId xmlns:a16="http://schemas.microsoft.com/office/drawing/2014/main" id="{CA0291E3-69D7-4783-B5D9-A67E9660DC29}"/>
                </a:ext>
              </a:extLst>
            </p:cNvPr>
            <p:cNvSpPr/>
            <p:nvPr userDrawn="1"/>
          </p:nvSpPr>
          <p:spPr>
            <a:xfrm>
              <a:off x="7735919" y="0"/>
              <a:ext cx="392112"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18" name="Rektangel 26">
              <a:extLst>
                <a:ext uri="{FF2B5EF4-FFF2-40B4-BE49-F238E27FC236}">
                  <a16:creationId xmlns:a16="http://schemas.microsoft.com/office/drawing/2014/main" id="{2B9E18A4-EF55-4D7E-B9B5-12AB2C49F6D8}"/>
                </a:ext>
              </a:extLst>
            </p:cNvPr>
            <p:cNvSpPr/>
            <p:nvPr userDrawn="1"/>
          </p:nvSpPr>
          <p:spPr>
            <a:xfrm>
              <a:off x="9567863" y="0"/>
              <a:ext cx="396936"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sp>
          <p:nvSpPr>
            <p:cNvPr id="19" name="Rektangel 27">
              <a:extLst>
                <a:ext uri="{FF2B5EF4-FFF2-40B4-BE49-F238E27FC236}">
                  <a16:creationId xmlns:a16="http://schemas.microsoft.com/office/drawing/2014/main" id="{9D51BD20-47F9-40F4-BBCB-82035B11B453}"/>
                </a:ext>
              </a:extLst>
            </p:cNvPr>
            <p:cNvSpPr/>
            <p:nvPr userDrawn="1"/>
          </p:nvSpPr>
          <p:spPr>
            <a:xfrm>
              <a:off x="11405249" y="0"/>
              <a:ext cx="605775" cy="898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GB" sz="2000" noProof="0" dirty="0" err="1"/>
            </a:p>
          </p:txBody>
        </p:sp>
      </p:grpSp>
    </p:spTree>
    <p:extLst>
      <p:ext uri="{BB962C8B-B14F-4D97-AF65-F5344CB8AC3E}">
        <p14:creationId xmlns:p14="http://schemas.microsoft.com/office/powerpoint/2010/main" val="65033781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 userDrawn="1">
          <p15:clr>
            <a:srgbClr val="F26B43"/>
          </p15:clr>
        </p15:guide>
        <p15:guide id="2" pos="1399" userDrawn="1">
          <p15:clr>
            <a:srgbClr val="F26B43"/>
          </p15:clr>
        </p15:guide>
        <p15:guide id="3" pos="1650" userDrawn="1">
          <p15:clr>
            <a:srgbClr val="F26B43"/>
          </p15:clr>
        </p15:guide>
        <p15:guide id="4" pos="2570" userDrawn="1">
          <p15:clr>
            <a:srgbClr val="F26B43"/>
          </p15:clr>
        </p15:guide>
        <p15:guide id="5" pos="2804" userDrawn="1">
          <p15:clr>
            <a:srgbClr val="F26B43"/>
          </p15:clr>
        </p15:guide>
        <p15:guide id="6" pos="3716" userDrawn="1">
          <p15:clr>
            <a:srgbClr val="F26B43"/>
          </p15:clr>
        </p15:guide>
        <p15:guide id="7" pos="3963" userDrawn="1">
          <p15:clr>
            <a:srgbClr val="F26B43"/>
          </p15:clr>
        </p15:guide>
        <p15:guide id="8" pos="4873" userDrawn="1">
          <p15:clr>
            <a:srgbClr val="F26B43"/>
          </p15:clr>
        </p15:guide>
        <p15:guide id="9" pos="5120" userDrawn="1">
          <p15:clr>
            <a:srgbClr val="F26B43"/>
          </p15:clr>
        </p15:guide>
        <p15:guide id="10" pos="6027" userDrawn="1">
          <p15:clr>
            <a:srgbClr val="F26B43"/>
          </p15:clr>
        </p15:guide>
        <p15:guide id="11" pos="7184" userDrawn="1">
          <p15:clr>
            <a:srgbClr val="F26B43"/>
          </p15:clr>
        </p15:guide>
        <p15:guide id="12" pos="7565" userDrawn="1">
          <p15:clr>
            <a:srgbClr val="F26B43"/>
          </p15:clr>
        </p15:guide>
        <p15:guide id="13" pos="6278" userDrawn="1">
          <p15:clr>
            <a:srgbClr val="F26B43"/>
          </p15:clr>
        </p15:guide>
        <p15:guide id="14" orient="horz" pos="303" userDrawn="1">
          <p15:clr>
            <a:srgbClr val="F26B43"/>
          </p15:clr>
        </p15:guide>
        <p15:guide id="15" orient="horz" pos="966" userDrawn="1">
          <p15:clr>
            <a:srgbClr val="F26B43"/>
          </p15:clr>
        </p15:guide>
        <p15:guide id="16" pos="493" userDrawn="1">
          <p15:clr>
            <a:srgbClr val="F26B43"/>
          </p15:clr>
        </p15:guide>
        <p15:guide id="17" pos="7185" userDrawn="1">
          <p15:clr>
            <a:srgbClr val="F26B43"/>
          </p15:clr>
        </p15:guide>
        <p15:guide id="18" orient="horz" pos="1111" userDrawn="1">
          <p15:clr>
            <a:srgbClr val="F26B43"/>
          </p15:clr>
        </p15:guide>
        <p15:guide id="19" orient="horz" pos="374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2.xml"/><Relationship Id="rId4" Type="http://schemas.openxmlformats.org/officeDocument/2006/relationships/image" Target="../media/image3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C26182F-5669-4801-9AB2-396A4812B8C8}"/>
              </a:ext>
            </a:extLst>
          </p:cNvPr>
          <p:cNvSpPr>
            <a:spLocks noGrp="1"/>
          </p:cNvSpPr>
          <p:nvPr>
            <p:ph type="ctrTitle"/>
          </p:nvPr>
        </p:nvSpPr>
        <p:spPr>
          <a:xfrm>
            <a:off x="3204642" y="2353641"/>
            <a:ext cx="5782716" cy="2150719"/>
          </a:xfrm>
          <a:noFill/>
        </p:spPr>
        <p:txBody>
          <a:bodyPr vert="horz" lIns="91440" tIns="45720" rIns="91440" bIns="45720" rtlCol="0" anchor="ctr">
            <a:normAutofit/>
          </a:bodyPr>
          <a:lstStyle/>
          <a:p>
            <a:pPr algn="ctr">
              <a:lnSpc>
                <a:spcPct val="90000"/>
              </a:lnSpc>
            </a:pPr>
            <a:r>
              <a:rPr lang="en-US" sz="3600" kern="1200" dirty="0">
                <a:solidFill>
                  <a:srgbClr val="080808"/>
                </a:solidFill>
                <a:latin typeface="+mj-lt"/>
                <a:ea typeface="+mj-ea"/>
                <a:cs typeface="+mj-cs"/>
              </a:rPr>
              <a:t>Quality, Agile Testing</a:t>
            </a:r>
            <a:br>
              <a:rPr lang="en-US" sz="3600" dirty="0">
                <a:solidFill>
                  <a:srgbClr val="080808"/>
                </a:solidFill>
              </a:rPr>
            </a:br>
            <a:r>
              <a:rPr lang="en-US" sz="3600" kern="1200" dirty="0">
                <a:solidFill>
                  <a:srgbClr val="080808"/>
                </a:solidFill>
                <a:latin typeface="+mj-lt"/>
                <a:ea typeface="+mj-ea"/>
                <a:cs typeface="+mj-cs"/>
              </a:rPr>
              <a:t>Types, Levels &amp; Techniques</a:t>
            </a:r>
            <a:br>
              <a:rPr lang="en-US" sz="3600" kern="1200" dirty="0">
                <a:solidFill>
                  <a:srgbClr val="080808"/>
                </a:solidFill>
                <a:latin typeface="+mj-lt"/>
                <a:ea typeface="+mj-ea"/>
                <a:cs typeface="+mj-cs"/>
              </a:rPr>
            </a:br>
            <a:r>
              <a:rPr lang="en-US" sz="3600" dirty="0">
                <a:solidFill>
                  <a:srgbClr val="080808"/>
                </a:solidFill>
              </a:rPr>
              <a:t>Preparation</a:t>
            </a:r>
            <a:endParaRPr lang="en-US" sz="3600" kern="1200" dirty="0">
              <a:solidFill>
                <a:srgbClr val="080808"/>
              </a:solidFill>
              <a:latin typeface="+mj-lt"/>
              <a:ea typeface="+mj-ea"/>
              <a:cs typeface="+mj-cs"/>
            </a:endParaRP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DABB8536-F19B-4094-8319-9D0959BCDB96}"/>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CCDB89A6-4DC8-4077-80EE-EFE3A21BAC9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02B0FF-57B1-45AA-86E1-17393779174A}"/>
              </a:ext>
            </a:extLst>
          </p:cNvPr>
          <p:cNvSpPr>
            <a:spLocks noGrp="1"/>
          </p:cNvSpPr>
          <p:nvPr>
            <p:ph type="sldNum" sz="quarter" idx="12"/>
          </p:nvPr>
        </p:nvSpPr>
        <p:spPr/>
        <p:txBody>
          <a:bodyPr/>
          <a:lstStyle/>
          <a:p>
            <a:pPr>
              <a:spcAft>
                <a:spcPts val="600"/>
              </a:spcAft>
            </a:pPr>
            <a:fld id="{24C8C45C-947F-4981-8B3F-4F32E973C901}" type="slidenum">
              <a:rPr lang="en-GB" smtClean="0"/>
              <a:pPr>
                <a:spcAft>
                  <a:spcPts val="600"/>
                </a:spcAft>
              </a:pPr>
              <a:t>1</a:t>
            </a:fld>
            <a:endParaRPr lang="en-GB"/>
          </a:p>
        </p:txBody>
      </p:sp>
    </p:spTree>
    <p:extLst>
      <p:ext uri="{BB962C8B-B14F-4D97-AF65-F5344CB8AC3E}">
        <p14:creationId xmlns:p14="http://schemas.microsoft.com/office/powerpoint/2010/main" val="278573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38FE88-025B-49CA-9B22-1F818EF6255F}"/>
              </a:ext>
            </a:extLst>
          </p:cNvPr>
          <p:cNvSpPr>
            <a:spLocks noGrp="1"/>
          </p:cNvSpPr>
          <p:nvPr>
            <p:ph idx="1"/>
          </p:nvPr>
        </p:nvSpPr>
        <p:spPr>
          <a:xfrm>
            <a:off x="1184364" y="2036944"/>
            <a:ext cx="10128072" cy="4393982"/>
          </a:xfrm>
        </p:spPr>
        <p:txBody>
          <a:bodyPr>
            <a:normAutofit/>
          </a:bodyPr>
          <a:lstStyle/>
          <a:p>
            <a:pPr marL="0" indent="0">
              <a:buNone/>
            </a:pPr>
            <a:r>
              <a:rPr lang="en-US" dirty="0">
                <a:solidFill>
                  <a:schemeClr val="accent2"/>
                </a:solidFill>
              </a:rPr>
              <a:t>Individuals and interactions </a:t>
            </a:r>
            <a:r>
              <a:rPr lang="en-US" dirty="0"/>
              <a:t>over processes and tools</a:t>
            </a:r>
            <a:br>
              <a:rPr lang="en-US" dirty="0"/>
            </a:br>
            <a:r>
              <a:rPr lang="en-US" dirty="0">
                <a:solidFill>
                  <a:schemeClr val="accent2"/>
                </a:solidFill>
              </a:rPr>
              <a:t>Working software </a:t>
            </a:r>
            <a:r>
              <a:rPr lang="en-US" dirty="0"/>
              <a:t>over comprehensive documentation</a:t>
            </a:r>
            <a:br>
              <a:rPr lang="en-US" dirty="0"/>
            </a:br>
            <a:r>
              <a:rPr lang="en-US" dirty="0">
                <a:solidFill>
                  <a:schemeClr val="accent2"/>
                </a:solidFill>
              </a:rPr>
              <a:t>Customer collaboration </a:t>
            </a:r>
            <a:r>
              <a:rPr lang="en-US" dirty="0"/>
              <a:t>over contract negotiation</a:t>
            </a:r>
            <a:br>
              <a:rPr lang="en-US" dirty="0"/>
            </a:br>
            <a:r>
              <a:rPr lang="en-US" dirty="0">
                <a:solidFill>
                  <a:schemeClr val="accent2"/>
                </a:solidFill>
              </a:rPr>
              <a:t>Responding to change </a:t>
            </a:r>
            <a:r>
              <a:rPr lang="en-US" dirty="0"/>
              <a:t>over following a plan</a:t>
            </a:r>
            <a:br>
              <a:rPr lang="en-US" dirty="0"/>
            </a:br>
            <a:endParaRPr lang="en-US" dirty="0"/>
          </a:p>
          <a:p>
            <a:pPr marL="0" indent="0">
              <a:buNone/>
            </a:pPr>
            <a:r>
              <a:rPr lang="en-US" sz="2400" dirty="0"/>
              <a:t>That is, while there is value in the items on the right, we value the items on the left more.</a:t>
            </a:r>
          </a:p>
          <a:p>
            <a:pPr marL="0" indent="0">
              <a:buNone/>
            </a:pPr>
            <a:endParaRPr lang="en-US" sz="2400" dirty="0"/>
          </a:p>
          <a:p>
            <a:pPr marL="0" indent="0">
              <a:buNone/>
            </a:pPr>
            <a:r>
              <a:rPr lang="en-US" sz="4400" dirty="0"/>
              <a:t>Everyone is responsible for Quality</a:t>
            </a:r>
          </a:p>
          <a:p>
            <a:endParaRPr lang="lt-LT" dirty="0"/>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DA8707F1-E980-4784-9332-31DB3003D733}"/>
              </a:ext>
            </a:extLst>
          </p:cNvPr>
          <p:cNvSpPr>
            <a:spLocks noGrp="1"/>
          </p:cNvSpPr>
          <p:nvPr>
            <p:ph type="dt" sz="half" idx="10"/>
          </p:nvPr>
        </p:nvSpPr>
        <p:spPr>
          <a:xfrm>
            <a:off x="643467" y="6356350"/>
            <a:ext cx="2743200" cy="365125"/>
          </a:xfrm>
        </p:spPr>
        <p:txBody>
          <a:bodyPr>
            <a:normAutofit/>
          </a:bodyPr>
          <a:lstStyle/>
          <a:p>
            <a:endParaRPr lang="en-GB" noProof="0" dirty="0"/>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67A6EA75-0089-416B-B382-151D53D95408}"/>
              </a:ext>
            </a:extLst>
          </p:cNvPr>
          <p:cNvSpPr>
            <a:spLocks noGrp="1"/>
          </p:cNvSpPr>
          <p:nvPr>
            <p:ph type="ftr" sz="quarter" idx="11"/>
          </p:nvPr>
        </p:nvSpPr>
        <p:spPr>
          <a:xfrm>
            <a:off x="4038600" y="6356350"/>
            <a:ext cx="4114800" cy="365125"/>
          </a:xfrm>
        </p:spPr>
        <p:txBody>
          <a:bodyPr>
            <a:normAutofit/>
          </a:bodyPr>
          <a:lstStyle/>
          <a:p>
            <a:endParaRPr lang="en-GB" noProof="0" dirty="0"/>
          </a:p>
        </p:txBody>
      </p:sp>
      <p:sp>
        <p:nvSpPr>
          <p:cNvPr id="6" name="Slide Number Placeholder 5">
            <a:extLst>
              <a:ext uri="{FF2B5EF4-FFF2-40B4-BE49-F238E27FC236}">
                <a16:creationId xmlns:a16="http://schemas.microsoft.com/office/drawing/2014/main" id="{1D9D6851-296D-4588-BAE5-B2A703C702C7}"/>
              </a:ext>
            </a:extLst>
          </p:cNvPr>
          <p:cNvSpPr>
            <a:spLocks noGrp="1"/>
          </p:cNvSpPr>
          <p:nvPr>
            <p:ph type="sldNum" sz="quarter" idx="12"/>
          </p:nvPr>
        </p:nvSpPr>
        <p:spPr>
          <a:xfrm>
            <a:off x="8805333" y="6356350"/>
            <a:ext cx="2743200" cy="365125"/>
          </a:xfrm>
        </p:spPr>
        <p:txBody>
          <a:bodyPr>
            <a:normAutofit/>
          </a:bodyPr>
          <a:lstStyle/>
          <a:p>
            <a:pPr>
              <a:spcAft>
                <a:spcPts val="600"/>
              </a:spcAft>
            </a:pPr>
            <a:fld id="{859873C9-BF5D-4A9A-BB31-45BBB7BABAF7}" type="slidenum">
              <a:rPr lang="en-GB" noProof="0" smtClean="0"/>
              <a:pPr>
                <a:spcAft>
                  <a:spcPts val="600"/>
                </a:spcAft>
              </a:pPr>
              <a:t>10</a:t>
            </a:fld>
            <a:endParaRPr lang="en-GB" noProof="0"/>
          </a:p>
        </p:txBody>
      </p:sp>
      <p:sp>
        <p:nvSpPr>
          <p:cNvPr id="12" name="Title 1">
            <a:extLst>
              <a:ext uri="{FF2B5EF4-FFF2-40B4-BE49-F238E27FC236}">
                <a16:creationId xmlns:a16="http://schemas.microsoft.com/office/drawing/2014/main" id="{32C03A97-AA1F-47F4-9217-2C0584AEB399}"/>
              </a:ext>
            </a:extLst>
          </p:cNvPr>
          <p:cNvSpPr txBox="1">
            <a:spLocks/>
          </p:cNvSpPr>
          <p:nvPr/>
        </p:nvSpPr>
        <p:spPr>
          <a:xfrm>
            <a:off x="795867" y="4741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a:t>Agile testing principles within Agile manifesto</a:t>
            </a:r>
            <a:endParaRPr lang="lt-LT" sz="3600" dirty="0"/>
          </a:p>
        </p:txBody>
      </p:sp>
    </p:spTree>
    <p:extLst>
      <p:ext uri="{BB962C8B-B14F-4D97-AF65-F5344CB8AC3E}">
        <p14:creationId xmlns:p14="http://schemas.microsoft.com/office/powerpoint/2010/main" val="399106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BD1CF8-2FAE-4832-94A8-E8AAED87856D}"/>
              </a:ext>
            </a:extLst>
          </p:cNvPr>
          <p:cNvSpPr>
            <a:spLocks noGrp="1"/>
          </p:cNvSpPr>
          <p:nvPr>
            <p:ph type="title"/>
          </p:nvPr>
        </p:nvSpPr>
        <p:spPr>
          <a:xfrm>
            <a:off x="643467" y="321734"/>
            <a:ext cx="10905066" cy="1135737"/>
          </a:xfrm>
        </p:spPr>
        <p:txBody>
          <a:bodyPr>
            <a:normAutofit/>
          </a:bodyPr>
          <a:lstStyle/>
          <a:p>
            <a:r>
              <a:rPr lang="en-GB" sz="3600" dirty="0"/>
              <a:t>Agile testing principles</a:t>
            </a:r>
            <a:endParaRPr lang="lt-LT" sz="3600" dirty="0"/>
          </a:p>
        </p:txBody>
      </p:sp>
      <p:sp>
        <p:nvSpPr>
          <p:cNvPr id="3" name="Content Placeholder 2">
            <a:extLst>
              <a:ext uri="{FF2B5EF4-FFF2-40B4-BE49-F238E27FC236}">
                <a16:creationId xmlns:a16="http://schemas.microsoft.com/office/drawing/2014/main" id="{B0B43A0A-FCFD-4C22-9F69-3B8B104EE219}"/>
              </a:ext>
            </a:extLst>
          </p:cNvPr>
          <p:cNvSpPr>
            <a:spLocks noGrp="1"/>
          </p:cNvSpPr>
          <p:nvPr>
            <p:ph idx="1"/>
          </p:nvPr>
        </p:nvSpPr>
        <p:spPr>
          <a:xfrm>
            <a:off x="643467" y="1782981"/>
            <a:ext cx="10905066" cy="4393982"/>
          </a:xfrm>
        </p:spPr>
        <p:txBody>
          <a:bodyPr>
            <a:normAutofit/>
          </a:bodyPr>
          <a:lstStyle/>
          <a:p>
            <a:pPr>
              <a:buFont typeface="+mj-lt"/>
              <a:buAutoNum type="arabicPeriod"/>
            </a:pPr>
            <a:r>
              <a:rPr lang="en-US" sz="1300" b="1" i="0">
                <a:effectLst/>
                <a:latin typeface="Lato" panose="020B0604020202020204" pitchFamily="34" charset="0"/>
              </a:rPr>
              <a:t>Provide continuous feedback.</a:t>
            </a:r>
            <a:r>
              <a:rPr lang="en-US" sz="1300" b="0" i="0">
                <a:effectLst/>
                <a:latin typeface="Lato" panose="020B0604020202020204" pitchFamily="34" charset="0"/>
              </a:rPr>
              <a:t> Agile testers do not simply test constantly. They are also responsible for distributing the results of those tests and facilitating the provision of feedback from customers to developers in order to create a more robust product.</a:t>
            </a:r>
          </a:p>
          <a:p>
            <a:pPr>
              <a:buFont typeface="+mj-lt"/>
              <a:buAutoNum type="arabicPeriod"/>
            </a:pPr>
            <a:r>
              <a:rPr lang="en-US" sz="1300" b="1" i="0">
                <a:effectLst/>
                <a:latin typeface="Lato" panose="020B0604020202020204" pitchFamily="34" charset="0"/>
              </a:rPr>
              <a:t>Deliver value to the customer.</a:t>
            </a:r>
            <a:r>
              <a:rPr lang="en-US" sz="1300" b="0" i="0">
                <a:effectLst/>
                <a:latin typeface="Lato" panose="020B0604020202020204" pitchFamily="34" charset="0"/>
              </a:rPr>
              <a:t> While this is the second principle, it is the paramount principle. The end goal of every action taken by an Agile tester is to create the best product possible for the customer.</a:t>
            </a:r>
          </a:p>
          <a:p>
            <a:pPr>
              <a:buFont typeface="+mj-lt"/>
              <a:buAutoNum type="arabicPeriod"/>
            </a:pPr>
            <a:r>
              <a:rPr lang="en-US" sz="1300" b="1" i="0">
                <a:effectLst/>
                <a:latin typeface="Lato" panose="020B0604020202020204" pitchFamily="34" charset="0"/>
              </a:rPr>
              <a:t>Enable face-to-face communication.</a:t>
            </a:r>
            <a:r>
              <a:rPr lang="en-US" sz="1300" b="0" i="0">
                <a:effectLst/>
                <a:latin typeface="Lato" panose="020B0604020202020204" pitchFamily="34" charset="0"/>
              </a:rPr>
              <a:t> The Agile tester's role is to reduce confusion and errors by communicating directly with developers, as well as enabling customers to communicate directly with developers.</a:t>
            </a:r>
          </a:p>
          <a:p>
            <a:pPr>
              <a:buFont typeface="+mj-lt"/>
              <a:buAutoNum type="arabicPeriod"/>
            </a:pPr>
            <a:r>
              <a:rPr lang="en-US" sz="1300" b="1" i="0">
                <a:effectLst/>
                <a:latin typeface="Lato" panose="020B0604020202020204" pitchFamily="34" charset="0"/>
              </a:rPr>
              <a:t>Have courage.</a:t>
            </a:r>
            <a:r>
              <a:rPr lang="en-US" sz="1300" b="0" i="0">
                <a:effectLst/>
                <a:latin typeface="Lato" panose="020B0604020202020204" pitchFamily="34" charset="0"/>
              </a:rPr>
              <a:t> Developers can be defensive about their work. To meet their goal of providing value to the customer, Agile testers must fight for the changes and fixes that need to be made.</a:t>
            </a:r>
          </a:p>
          <a:p>
            <a:pPr>
              <a:buFont typeface="+mj-lt"/>
              <a:buAutoNum type="arabicPeriod"/>
            </a:pPr>
            <a:r>
              <a:rPr lang="en-US" sz="1300" b="1" i="0">
                <a:effectLst/>
                <a:latin typeface="Lato" panose="020B0604020202020204" pitchFamily="34" charset="0"/>
              </a:rPr>
              <a:t>Keep it simple.</a:t>
            </a:r>
            <a:r>
              <a:rPr lang="en-US" sz="1300" b="0" i="0">
                <a:effectLst/>
                <a:latin typeface="Lato" panose="020B0604020202020204" pitchFamily="34" charset="0"/>
              </a:rPr>
              <a:t> Agile testers act on the aphorism that simplicity is the ultimate sophistication. For testing, that means performing </a:t>
            </a:r>
            <a:r>
              <a:rPr lang="en-US" sz="1300" b="0" i="1">
                <a:effectLst/>
                <a:latin typeface="Lato" panose="020B0604020202020204" pitchFamily="34" charset="0"/>
              </a:rPr>
              <a:t>only </a:t>
            </a:r>
            <a:r>
              <a:rPr lang="en-US" sz="1300" b="0" i="0">
                <a:effectLst/>
                <a:latin typeface="Lato" panose="020B0604020202020204" pitchFamily="34" charset="0"/>
              </a:rPr>
              <a:t>those tests that are necessary, and </a:t>
            </a:r>
            <a:r>
              <a:rPr lang="en-US" sz="1300" b="0" i="1">
                <a:effectLst/>
                <a:latin typeface="Lato" panose="020B0604020202020204" pitchFamily="34" charset="0"/>
              </a:rPr>
              <a:t>all </a:t>
            </a:r>
            <a:r>
              <a:rPr lang="en-US" sz="1300" b="0" i="0">
                <a:effectLst/>
                <a:latin typeface="Lato" panose="020B0604020202020204" pitchFamily="34" charset="0"/>
              </a:rPr>
              <a:t>tests that are necessary. For the product, that means delivering the simplest possible product that delivers the most possible value.</a:t>
            </a:r>
          </a:p>
          <a:p>
            <a:pPr>
              <a:buFont typeface="+mj-lt"/>
              <a:buAutoNum type="arabicPeriod"/>
            </a:pPr>
            <a:r>
              <a:rPr lang="en-US" sz="1300" b="1" i="0">
                <a:effectLst/>
                <a:latin typeface="Lato" panose="020B0604020202020204" pitchFamily="34" charset="0"/>
              </a:rPr>
              <a:t>Practice continuous improvement.</a:t>
            </a:r>
            <a:r>
              <a:rPr lang="en-US" sz="1300" b="0" i="0">
                <a:effectLst/>
                <a:latin typeface="Lato" panose="020B0604020202020204" pitchFamily="34" charset="0"/>
              </a:rPr>
              <a:t> Agile testers are keen learners; they are never done learning how to do their job better.</a:t>
            </a:r>
          </a:p>
          <a:p>
            <a:pPr>
              <a:buFont typeface="+mj-lt"/>
              <a:buAutoNum type="arabicPeriod"/>
            </a:pPr>
            <a:r>
              <a:rPr lang="en-US" sz="1300" b="1" i="0">
                <a:effectLst/>
                <a:latin typeface="Lato" panose="020B0604020202020204" pitchFamily="34" charset="0"/>
              </a:rPr>
              <a:t>Respond to change.</a:t>
            </a:r>
            <a:r>
              <a:rPr lang="en-US" sz="1300" b="0" i="0">
                <a:effectLst/>
                <a:latin typeface="Lato" panose="020B0604020202020204" pitchFamily="34" charset="0"/>
              </a:rPr>
              <a:t> Agile testers are adaptable and flexible, keeping up feedback from user stories, as well as changes in the product and the marketplace.</a:t>
            </a:r>
          </a:p>
          <a:p>
            <a:pPr>
              <a:buFont typeface="+mj-lt"/>
              <a:buAutoNum type="arabicPeriod"/>
            </a:pPr>
            <a:r>
              <a:rPr lang="en-US" sz="1300" b="1" i="0">
                <a:effectLst/>
                <a:latin typeface="Lato" panose="020B0604020202020204" pitchFamily="34" charset="0"/>
              </a:rPr>
              <a:t>Self-organise.</a:t>
            </a:r>
            <a:r>
              <a:rPr lang="en-US" sz="1300" b="0" i="0">
                <a:effectLst/>
                <a:latin typeface="Lato" panose="020B0604020202020204" pitchFamily="34" charset="0"/>
              </a:rPr>
              <a:t> Instead of waiting at an assigned seat on the assembly line, Agile testers spring into action at every point in the process. They actively seek out problems and bring people together to solve them.</a:t>
            </a:r>
          </a:p>
          <a:p>
            <a:pPr>
              <a:buFont typeface="+mj-lt"/>
              <a:buAutoNum type="arabicPeriod"/>
            </a:pPr>
            <a:r>
              <a:rPr lang="en-US" sz="1300" b="1" i="0">
                <a:effectLst/>
                <a:latin typeface="Lato" panose="020B0604020202020204" pitchFamily="34" charset="0"/>
              </a:rPr>
              <a:t>Focus on people.</a:t>
            </a:r>
            <a:r>
              <a:rPr lang="en-US" sz="1300" b="0" i="0">
                <a:effectLst/>
                <a:latin typeface="Lato" panose="020B0604020202020204" pitchFamily="34" charset="0"/>
              </a:rPr>
              <a:t> Agile testers are collaborative, preferring human interaction to technology. Their focus on people enables them to deliver a product that prioritises usability and utility.</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FC47271A-C6DD-4B4D-9D1B-12F602F4A2A9}"/>
              </a:ext>
            </a:extLst>
          </p:cNvPr>
          <p:cNvSpPr>
            <a:spLocks noGrp="1"/>
          </p:cNvSpPr>
          <p:nvPr>
            <p:ph type="dt" sz="half" idx="10"/>
          </p:nvPr>
        </p:nvSpPr>
        <p:spPr>
          <a:xfrm>
            <a:off x="643467" y="6356350"/>
            <a:ext cx="2743200" cy="365125"/>
          </a:xfrm>
        </p:spPr>
        <p:txBody>
          <a:bodyPr>
            <a:normAutofit/>
          </a:bodyPr>
          <a:lstStyle/>
          <a:p>
            <a:endParaRPr lang="en-GB" noProof="0" dirty="0"/>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A6EE3CC-A589-4671-9F4A-DC2799F14AF1}"/>
              </a:ext>
            </a:extLst>
          </p:cNvPr>
          <p:cNvSpPr>
            <a:spLocks noGrp="1"/>
          </p:cNvSpPr>
          <p:nvPr>
            <p:ph type="ftr" sz="quarter" idx="11"/>
          </p:nvPr>
        </p:nvSpPr>
        <p:spPr>
          <a:xfrm>
            <a:off x="4038600" y="6356350"/>
            <a:ext cx="4114800" cy="365125"/>
          </a:xfrm>
        </p:spPr>
        <p:txBody>
          <a:bodyPr>
            <a:normAutofit/>
          </a:bodyPr>
          <a:lstStyle/>
          <a:p>
            <a:endParaRPr lang="en-GB" noProof="0" dirty="0"/>
          </a:p>
        </p:txBody>
      </p:sp>
      <p:sp>
        <p:nvSpPr>
          <p:cNvPr id="6" name="Slide Number Placeholder 5">
            <a:extLst>
              <a:ext uri="{FF2B5EF4-FFF2-40B4-BE49-F238E27FC236}">
                <a16:creationId xmlns:a16="http://schemas.microsoft.com/office/drawing/2014/main" id="{E006E251-808A-4D1C-95E6-DB2B956CEE88}"/>
              </a:ext>
            </a:extLst>
          </p:cNvPr>
          <p:cNvSpPr>
            <a:spLocks noGrp="1"/>
          </p:cNvSpPr>
          <p:nvPr>
            <p:ph type="sldNum" sz="quarter" idx="12"/>
          </p:nvPr>
        </p:nvSpPr>
        <p:spPr>
          <a:xfrm>
            <a:off x="8805333" y="6356350"/>
            <a:ext cx="2743200" cy="365125"/>
          </a:xfrm>
        </p:spPr>
        <p:txBody>
          <a:bodyPr>
            <a:normAutofit/>
          </a:bodyPr>
          <a:lstStyle/>
          <a:p>
            <a:pPr>
              <a:spcAft>
                <a:spcPts val="600"/>
              </a:spcAft>
            </a:pPr>
            <a:fld id="{859873C9-BF5D-4A9A-BB31-45BBB7BABAF7}" type="slidenum">
              <a:rPr lang="en-GB" noProof="0" smtClean="0"/>
              <a:pPr>
                <a:spcAft>
                  <a:spcPts val="600"/>
                </a:spcAft>
              </a:pPr>
              <a:t>11</a:t>
            </a:fld>
            <a:endParaRPr lang="en-GB" noProof="0"/>
          </a:p>
        </p:txBody>
      </p:sp>
    </p:spTree>
    <p:extLst>
      <p:ext uri="{BB962C8B-B14F-4D97-AF65-F5344CB8AC3E}">
        <p14:creationId xmlns:p14="http://schemas.microsoft.com/office/powerpoint/2010/main" val="175512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DF70C0E-C793-4F43-9C49-5A2FFA213021}"/>
              </a:ext>
            </a:extLst>
          </p:cNvPr>
          <p:cNvSpPr>
            <a:spLocks noGrp="1"/>
          </p:cNvSpPr>
          <p:nvPr>
            <p:ph type="title"/>
          </p:nvPr>
        </p:nvSpPr>
        <p:spPr>
          <a:xfrm>
            <a:off x="643467" y="321734"/>
            <a:ext cx="10905066" cy="1135737"/>
          </a:xfrm>
        </p:spPr>
        <p:txBody>
          <a:bodyPr>
            <a:normAutofit/>
          </a:bodyPr>
          <a:lstStyle/>
          <a:p>
            <a:r>
              <a:rPr lang="lt-LT" sz="3600" dirty="0"/>
              <a:t>T</a:t>
            </a:r>
            <a:r>
              <a:rPr lang="en-GB" sz="3600" dirty="0" err="1"/>
              <a:t>esting</a:t>
            </a:r>
            <a:r>
              <a:rPr lang="en-GB" sz="3600" dirty="0"/>
              <a:t> or Quality Assurance?</a:t>
            </a:r>
            <a:endParaRPr lang="lt-LT" sz="3600" dirty="0"/>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FF98FE5-A5E3-4102-95AC-687BD9210C85}"/>
              </a:ext>
            </a:extLst>
          </p:cNvPr>
          <p:cNvGrpSpPr/>
          <p:nvPr/>
        </p:nvGrpSpPr>
        <p:grpSpPr>
          <a:xfrm>
            <a:off x="838198" y="1704551"/>
            <a:ext cx="10515604" cy="4259842"/>
            <a:chOff x="1903615" y="2071530"/>
            <a:chExt cx="9723971" cy="3820132"/>
          </a:xfrm>
        </p:grpSpPr>
        <p:sp>
          <p:nvSpPr>
            <p:cNvPr id="14" name="Arrow: Right 13">
              <a:extLst>
                <a:ext uri="{FF2B5EF4-FFF2-40B4-BE49-F238E27FC236}">
                  <a16:creationId xmlns:a16="http://schemas.microsoft.com/office/drawing/2014/main" id="{FFD1B2F0-AABE-40F4-9380-D7A3A5FA9F7F}"/>
                </a:ext>
              </a:extLst>
            </p:cNvPr>
            <p:cNvSpPr/>
            <p:nvPr/>
          </p:nvSpPr>
          <p:spPr>
            <a:xfrm>
              <a:off x="6096000" y="2146467"/>
              <a:ext cx="1549607" cy="266421"/>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Flowchart: Connector 6">
              <a:extLst>
                <a:ext uri="{FF2B5EF4-FFF2-40B4-BE49-F238E27FC236}">
                  <a16:creationId xmlns:a16="http://schemas.microsoft.com/office/drawing/2014/main" id="{D3D1088A-1A86-4D6B-8F67-D2450A449CB6}"/>
                </a:ext>
              </a:extLst>
            </p:cNvPr>
            <p:cNvSpPr/>
            <p:nvPr/>
          </p:nvSpPr>
          <p:spPr>
            <a:xfrm>
              <a:off x="3636019" y="2096258"/>
              <a:ext cx="3628506" cy="36492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3" name="Arrow: Right 12">
              <a:extLst>
                <a:ext uri="{FF2B5EF4-FFF2-40B4-BE49-F238E27FC236}">
                  <a16:creationId xmlns:a16="http://schemas.microsoft.com/office/drawing/2014/main" id="{DC74AE25-06B2-4402-B6E4-FED4B8B5B443}"/>
                </a:ext>
              </a:extLst>
            </p:cNvPr>
            <p:cNvSpPr/>
            <p:nvPr/>
          </p:nvSpPr>
          <p:spPr>
            <a:xfrm>
              <a:off x="6733309" y="3849629"/>
              <a:ext cx="1167223" cy="266421"/>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Flowchart: Connector 5">
              <a:extLst>
                <a:ext uri="{FF2B5EF4-FFF2-40B4-BE49-F238E27FC236}">
                  <a16:creationId xmlns:a16="http://schemas.microsoft.com/office/drawing/2014/main" id="{C50ABE26-1275-4421-A039-D317BCE4EA06}"/>
                </a:ext>
              </a:extLst>
            </p:cNvPr>
            <p:cNvSpPr/>
            <p:nvPr/>
          </p:nvSpPr>
          <p:spPr>
            <a:xfrm>
              <a:off x="4095630" y="3059943"/>
              <a:ext cx="2709285" cy="2685603"/>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5" name="Flowchart: Connector 4">
              <a:extLst>
                <a:ext uri="{FF2B5EF4-FFF2-40B4-BE49-F238E27FC236}">
                  <a16:creationId xmlns:a16="http://schemas.microsoft.com/office/drawing/2014/main" id="{C4A38FD8-06FD-4F81-A85A-88AD739B3BDC}"/>
                </a:ext>
              </a:extLst>
            </p:cNvPr>
            <p:cNvSpPr/>
            <p:nvPr/>
          </p:nvSpPr>
          <p:spPr>
            <a:xfrm>
              <a:off x="4497185" y="3849629"/>
              <a:ext cx="1906176" cy="187845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8" name="TextBox 7">
              <a:extLst>
                <a:ext uri="{FF2B5EF4-FFF2-40B4-BE49-F238E27FC236}">
                  <a16:creationId xmlns:a16="http://schemas.microsoft.com/office/drawing/2014/main" id="{2245975C-53E8-4DBD-B93B-9BB474AAFC2E}"/>
                </a:ext>
              </a:extLst>
            </p:cNvPr>
            <p:cNvSpPr txBox="1"/>
            <p:nvPr/>
          </p:nvSpPr>
          <p:spPr>
            <a:xfrm>
              <a:off x="1903615" y="5245331"/>
              <a:ext cx="2413418" cy="646331"/>
            </a:xfrm>
            <a:prstGeom prst="rect">
              <a:avLst/>
            </a:prstGeom>
            <a:noFill/>
          </p:spPr>
          <p:txBody>
            <a:bodyPr wrap="none" rtlCol="0">
              <a:normAutofit/>
            </a:bodyPr>
            <a:lstStyle/>
            <a:p>
              <a:pPr>
                <a:lnSpc>
                  <a:spcPct val="90000"/>
                </a:lnSpc>
                <a:spcAft>
                  <a:spcPts val="600"/>
                </a:spcAft>
              </a:pPr>
              <a:r>
                <a:rPr lang="en-GB" sz="2000" b="1" dirty="0"/>
                <a:t>Testing</a:t>
              </a:r>
              <a:r>
                <a:rPr lang="lt-LT" sz="2000" b="1" dirty="0"/>
                <a:t>:</a:t>
              </a:r>
            </a:p>
            <a:p>
              <a:pPr>
                <a:lnSpc>
                  <a:spcPct val="90000"/>
                </a:lnSpc>
                <a:spcAft>
                  <a:spcPts val="600"/>
                </a:spcAft>
              </a:pPr>
              <a:r>
                <a:rPr lang="en-GB" sz="2000" dirty="0"/>
                <a:t>To find product defects</a:t>
              </a:r>
              <a:endParaRPr lang="lt-LT" sz="2000" dirty="0"/>
            </a:p>
          </p:txBody>
        </p:sp>
        <p:sp>
          <p:nvSpPr>
            <p:cNvPr id="9" name="TextBox 8">
              <a:extLst>
                <a:ext uri="{FF2B5EF4-FFF2-40B4-BE49-F238E27FC236}">
                  <a16:creationId xmlns:a16="http://schemas.microsoft.com/office/drawing/2014/main" id="{0A3A27D8-98C3-415A-A765-59FB1134FAF5}"/>
                </a:ext>
              </a:extLst>
            </p:cNvPr>
            <p:cNvSpPr txBox="1"/>
            <p:nvPr/>
          </p:nvSpPr>
          <p:spPr>
            <a:xfrm>
              <a:off x="7855528" y="3771273"/>
              <a:ext cx="3772058" cy="923330"/>
            </a:xfrm>
            <a:prstGeom prst="rect">
              <a:avLst/>
            </a:prstGeom>
            <a:noFill/>
          </p:spPr>
          <p:txBody>
            <a:bodyPr wrap="none" rtlCol="0">
              <a:normAutofit/>
            </a:bodyPr>
            <a:lstStyle/>
            <a:p>
              <a:pPr>
                <a:lnSpc>
                  <a:spcPct val="90000"/>
                </a:lnSpc>
                <a:spcAft>
                  <a:spcPts val="600"/>
                </a:spcAft>
              </a:pPr>
              <a:r>
                <a:rPr lang="en-GB" sz="1600" b="1" dirty="0"/>
                <a:t>Quality control</a:t>
              </a:r>
              <a:r>
                <a:rPr lang="lt-LT" sz="1600" b="1" dirty="0"/>
                <a:t>:</a:t>
              </a:r>
            </a:p>
            <a:p>
              <a:pPr>
                <a:lnSpc>
                  <a:spcPct val="90000"/>
                </a:lnSpc>
                <a:spcAft>
                  <a:spcPts val="600"/>
                </a:spcAft>
              </a:pPr>
              <a:r>
                <a:rPr lang="en-GB" sz="1600" dirty="0"/>
                <a:t>To evaluate quality, and assess if product already</a:t>
              </a:r>
            </a:p>
            <a:p>
              <a:pPr>
                <a:lnSpc>
                  <a:spcPct val="90000"/>
                </a:lnSpc>
                <a:spcAft>
                  <a:spcPts val="600"/>
                </a:spcAft>
              </a:pPr>
              <a:r>
                <a:rPr lang="en-GB" sz="1600" dirty="0"/>
                <a:t>meets clients wanted quality level</a:t>
              </a:r>
              <a:endParaRPr lang="lt-LT" sz="1600" dirty="0"/>
            </a:p>
          </p:txBody>
        </p:sp>
        <p:sp>
          <p:nvSpPr>
            <p:cNvPr id="10" name="TextBox 9">
              <a:extLst>
                <a:ext uri="{FF2B5EF4-FFF2-40B4-BE49-F238E27FC236}">
                  <a16:creationId xmlns:a16="http://schemas.microsoft.com/office/drawing/2014/main" id="{2FD8F1C3-5FDD-48E2-9A7B-FAD632681825}"/>
                </a:ext>
              </a:extLst>
            </p:cNvPr>
            <p:cNvSpPr txBox="1"/>
            <p:nvPr/>
          </p:nvSpPr>
          <p:spPr>
            <a:xfrm>
              <a:off x="7606146" y="2071530"/>
              <a:ext cx="3469540" cy="923330"/>
            </a:xfrm>
            <a:prstGeom prst="rect">
              <a:avLst/>
            </a:prstGeom>
            <a:noFill/>
          </p:spPr>
          <p:txBody>
            <a:bodyPr wrap="none" rtlCol="0">
              <a:normAutofit/>
            </a:bodyPr>
            <a:lstStyle/>
            <a:p>
              <a:pPr>
                <a:lnSpc>
                  <a:spcPct val="90000"/>
                </a:lnSpc>
                <a:spcAft>
                  <a:spcPts val="600"/>
                </a:spcAft>
              </a:pPr>
              <a:r>
                <a:rPr lang="en-GB" sz="1600" b="1" dirty="0"/>
                <a:t>Quality assurance</a:t>
              </a:r>
              <a:r>
                <a:rPr lang="lt-LT" sz="1600" b="1" dirty="0"/>
                <a:t>:</a:t>
              </a:r>
            </a:p>
            <a:p>
              <a:pPr>
                <a:lnSpc>
                  <a:spcPct val="90000"/>
                </a:lnSpc>
                <a:spcAft>
                  <a:spcPts val="600"/>
                </a:spcAft>
              </a:pPr>
              <a:r>
                <a:rPr lang="en-GB" sz="1600" dirty="0"/>
                <a:t>To create and later to improve all quality</a:t>
              </a:r>
            </a:p>
            <a:p>
              <a:pPr>
                <a:lnSpc>
                  <a:spcPct val="90000"/>
                </a:lnSpc>
                <a:spcAft>
                  <a:spcPts val="600"/>
                </a:spcAft>
              </a:pPr>
              <a:r>
                <a:rPr lang="en-GB" sz="1600" dirty="0"/>
                <a:t>related processes</a:t>
              </a:r>
              <a:endParaRPr lang="lt-LT" sz="1600" dirty="0"/>
            </a:p>
          </p:txBody>
        </p:sp>
        <p:sp>
          <p:nvSpPr>
            <p:cNvPr id="11" name="Arrow: Bent 10">
              <a:extLst>
                <a:ext uri="{FF2B5EF4-FFF2-40B4-BE49-F238E27FC236}">
                  <a16:creationId xmlns:a16="http://schemas.microsoft.com/office/drawing/2014/main" id="{42C2404A-D4FE-4FE9-84D9-FB4242D635D2}"/>
                </a:ext>
              </a:extLst>
            </p:cNvPr>
            <p:cNvSpPr/>
            <p:nvPr/>
          </p:nvSpPr>
          <p:spPr>
            <a:xfrm rot="16200000" flipH="1">
              <a:off x="3156548" y="3995536"/>
              <a:ext cx="547317" cy="2133960"/>
            </a:xfrm>
            <a:prstGeom prst="ben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solidFill>
                  <a:schemeClr val="tx1"/>
                </a:solidFill>
              </a:endParaRPr>
            </a:p>
          </p:txBody>
        </p:sp>
      </p:grpSp>
    </p:spTree>
    <p:extLst>
      <p:ext uri="{BB962C8B-B14F-4D97-AF65-F5344CB8AC3E}">
        <p14:creationId xmlns:p14="http://schemas.microsoft.com/office/powerpoint/2010/main" val="404966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8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GB" sz="3600"/>
              <a:t>What is additionally involved in Quality?</a:t>
            </a:r>
          </a:p>
        </p:txBody>
      </p:sp>
      <p:sp>
        <p:nvSpPr>
          <p:cNvPr id="93" name="Rectangle 8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8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ate Placeholder 3">
            <a:extLst>
              <a:ext uri="{FF2B5EF4-FFF2-40B4-BE49-F238E27FC236}">
                <a16:creationId xmlns:a16="http://schemas.microsoft.com/office/drawing/2014/main" id="{63B43D00-B5D0-45EB-A234-09C3F976B98F}"/>
              </a:ext>
            </a:extLst>
          </p:cNvPr>
          <p:cNvSpPr>
            <a:spLocks noGrp="1"/>
          </p:cNvSpPr>
          <p:nvPr>
            <p:ph type="dt" sz="half" idx="10"/>
          </p:nvPr>
        </p:nvSpPr>
        <p:spPr>
          <a:xfrm>
            <a:off x="643467" y="6356350"/>
            <a:ext cx="2743200" cy="365125"/>
          </a:xfrm>
        </p:spPr>
        <p:txBody>
          <a:bodyPr>
            <a:normAutofit/>
          </a:bodyPr>
          <a:lstStyle/>
          <a:p>
            <a:endParaRPr lang="en-GB" noProof="0"/>
          </a:p>
        </p:txBody>
      </p:sp>
      <p:sp>
        <p:nvSpPr>
          <p:cNvPr id="95" name="Isosceles Triangle 8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ooter Placeholder 4">
            <a:extLst>
              <a:ext uri="{FF2B5EF4-FFF2-40B4-BE49-F238E27FC236}">
                <a16:creationId xmlns:a16="http://schemas.microsoft.com/office/drawing/2014/main" id="{2AE10E0E-8B1A-40AC-9945-2F420004406F}"/>
              </a:ext>
            </a:extLst>
          </p:cNvPr>
          <p:cNvSpPr>
            <a:spLocks noGrp="1"/>
          </p:cNvSpPr>
          <p:nvPr>
            <p:ph type="ftr" sz="quarter" idx="11"/>
          </p:nvPr>
        </p:nvSpPr>
        <p:spPr>
          <a:xfrm>
            <a:off x="4038600" y="6356350"/>
            <a:ext cx="4114800" cy="365125"/>
          </a:xfrm>
        </p:spPr>
        <p:txBody>
          <a:bodyPr>
            <a:normAutofit/>
          </a:bodyPr>
          <a:lstStyle/>
          <a:p>
            <a:endParaRPr lang="en-GB" noProof="0"/>
          </a:p>
        </p:txBody>
      </p:sp>
      <p:sp>
        <p:nvSpPr>
          <p:cNvPr id="57" name="Slide Number Placeholder 5">
            <a:extLst>
              <a:ext uri="{FF2B5EF4-FFF2-40B4-BE49-F238E27FC236}">
                <a16:creationId xmlns:a16="http://schemas.microsoft.com/office/drawing/2014/main" id="{BFF4FE38-B525-4C99-8F4B-F0DE7440861E}"/>
              </a:ext>
            </a:extLst>
          </p:cNvPr>
          <p:cNvSpPr>
            <a:spLocks noGrp="1"/>
          </p:cNvSpPr>
          <p:nvPr>
            <p:ph type="sldNum" sz="quarter" idx="12"/>
          </p:nvPr>
        </p:nvSpPr>
        <p:spPr>
          <a:xfrm>
            <a:off x="8805333" y="6356350"/>
            <a:ext cx="2743200" cy="365125"/>
          </a:xfrm>
        </p:spPr>
        <p:txBody>
          <a:bodyPr>
            <a:normAutofit/>
          </a:bodyPr>
          <a:lstStyle/>
          <a:p>
            <a:pPr>
              <a:spcAft>
                <a:spcPts val="600"/>
              </a:spcAft>
            </a:pPr>
            <a:fld id="{859873C9-BF5D-4A9A-BB31-45BBB7BABAF7}" type="slidenum">
              <a:rPr lang="en-GB" noProof="0" smtClean="0"/>
              <a:pPr>
                <a:spcAft>
                  <a:spcPts val="600"/>
                </a:spcAft>
              </a:pPr>
              <a:t>13</a:t>
            </a:fld>
            <a:endParaRPr lang="en-GB" noProof="0"/>
          </a:p>
        </p:txBody>
      </p:sp>
      <p:sp>
        <p:nvSpPr>
          <p:cNvPr id="4" name="Slide Number Placeholder 3" hidden="1"/>
          <p:cNvSpPr>
            <a:spLocks noGrp="1"/>
          </p:cNvSpPr>
          <p:nvPr>
            <p:ph type="sldNum" sz="quarter" idx="4294967295"/>
          </p:nvPr>
        </p:nvSpPr>
        <p:spPr>
          <a:xfrm>
            <a:off x="11714163" y="6351588"/>
            <a:ext cx="477837" cy="242887"/>
          </a:xfrm>
        </p:spPr>
        <p:txBody>
          <a:bodyPr anchor="t">
            <a:normAutofit fontScale="92500" lnSpcReduction="10000"/>
          </a:bodyPr>
          <a:lstStyle/>
          <a:p>
            <a:pPr>
              <a:lnSpc>
                <a:spcPct val="90000"/>
              </a:lnSpc>
              <a:spcAft>
                <a:spcPts val="600"/>
              </a:spcAft>
            </a:pPr>
            <a:fld id="{8D42AB3C-BBAF-4049-97C9-64D6BDC12200}" type="slidenum">
              <a:rPr lang="en-US" sz="1100" smtClean="0"/>
              <a:pPr>
                <a:lnSpc>
                  <a:spcPct val="90000"/>
                </a:lnSpc>
                <a:spcAft>
                  <a:spcPts val="600"/>
                </a:spcAft>
              </a:pPr>
              <a:t>13</a:t>
            </a:fld>
            <a:endParaRPr lang="en-US" sz="1100"/>
          </a:p>
        </p:txBody>
      </p:sp>
      <p:graphicFrame>
        <p:nvGraphicFramePr>
          <p:cNvPr id="97" name="Content Placeholder 2">
            <a:extLst>
              <a:ext uri="{FF2B5EF4-FFF2-40B4-BE49-F238E27FC236}">
                <a16:creationId xmlns:a16="http://schemas.microsoft.com/office/drawing/2014/main" id="{C27A5995-7E51-9631-ADDD-57D0BE7FB336}"/>
              </a:ext>
            </a:extLst>
          </p:cNvPr>
          <p:cNvGraphicFramePr>
            <a:graphicFrameLocks noGrp="1"/>
          </p:cNvGraphicFramePr>
          <p:nvPr>
            <p:ph idx="1"/>
            <p:extLst>
              <p:ext uri="{D42A27DB-BD31-4B8C-83A1-F6EECF244321}">
                <p14:modId xmlns:p14="http://schemas.microsoft.com/office/powerpoint/2010/main" val="27485380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a:xfrm>
            <a:off x="643467" y="321734"/>
            <a:ext cx="10905066" cy="1135737"/>
          </a:xfrm>
        </p:spPr>
        <p:txBody>
          <a:bodyPr vert="horz" lIns="91440" tIns="45720" rIns="91440" bIns="45720" rtlCol="0" anchor="ctr" anchorCtr="0">
            <a:normAutofit/>
          </a:bodyPr>
          <a:lstStyle/>
          <a:p>
            <a:r>
              <a:rPr lang="en-US" sz="3600" kern="1200" baseline="0">
                <a:solidFill>
                  <a:schemeClr val="tx1"/>
                </a:solidFill>
                <a:latin typeface="+mj-lt"/>
                <a:ea typeface="+mj-ea"/>
                <a:cs typeface="+mj-cs"/>
              </a:rPr>
              <a:t>Testing activities in Agile team</a:t>
            </a:r>
          </a:p>
        </p:txBody>
      </p:sp>
      <p:sp>
        <p:nvSpPr>
          <p:cNvPr id="38" name="Date Placeholder 4">
            <a:extLst>
              <a:ext uri="{FF2B5EF4-FFF2-40B4-BE49-F238E27FC236}">
                <a16:creationId xmlns:a16="http://schemas.microsoft.com/office/drawing/2014/main" id="{EA604BFC-3429-F9B8-6E7A-6FBD5AC604BB}"/>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endParaRPr lang="en-US" noProof="0"/>
          </a:p>
        </p:txBody>
      </p:sp>
      <p:grpSp>
        <p:nvGrpSpPr>
          <p:cNvPr id="47" name="Group 4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Content Placeholder 3">
            <a:extLst>
              <a:ext uri="{FF2B5EF4-FFF2-40B4-BE49-F238E27FC236}">
                <a16:creationId xmlns:a16="http://schemas.microsoft.com/office/drawing/2014/main" id="{6DF8F2D8-2F43-4576-B9EF-B30F45CBE2E3}"/>
              </a:ext>
            </a:extLst>
          </p:cNvPr>
          <p:cNvPicPr>
            <a:picLocks noChangeAspect="1"/>
          </p:cNvPicPr>
          <p:nvPr/>
        </p:nvPicPr>
        <p:blipFill>
          <a:blip r:embed="rId3"/>
          <a:stretch>
            <a:fillRect/>
          </a:stretch>
        </p:blipFill>
        <p:spPr>
          <a:xfrm>
            <a:off x="784226" y="2482440"/>
            <a:ext cx="6253212" cy="2016659"/>
          </a:xfrm>
          <a:prstGeom prst="rect">
            <a:avLst/>
          </a:prstGeom>
          <a:noFill/>
        </p:spPr>
      </p:pic>
      <p:grpSp>
        <p:nvGrpSpPr>
          <p:cNvPr id="51" name="Group 5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2" name="Rectangle 5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Footer Placeholder 5">
            <a:extLst>
              <a:ext uri="{FF2B5EF4-FFF2-40B4-BE49-F238E27FC236}">
                <a16:creationId xmlns:a16="http://schemas.microsoft.com/office/drawing/2014/main" id="{633DAF73-B956-504F-B088-2D8B3A81DB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endParaRPr lang="en-US" sz="1200" kern="1200" noProof="0">
              <a:solidFill>
                <a:schemeClr val="tx1">
                  <a:tint val="75000"/>
                </a:schemeClr>
              </a:solidFill>
              <a:latin typeface="+mn-lt"/>
              <a:ea typeface="+mn-ea"/>
              <a:cs typeface="+mn-cs"/>
            </a:endParaRPr>
          </a:p>
        </p:txBody>
      </p:sp>
      <p:sp>
        <p:nvSpPr>
          <p:cNvPr id="2" name="Slide Number Placeholder 1"/>
          <p:cNvSpPr>
            <a:spLocks noGrp="1"/>
          </p:cNvSpPr>
          <p:nvPr>
            <p:ph type="sldNum" sz="quarter" idx="12"/>
          </p:nvPr>
        </p:nvSpPr>
        <p:spPr>
          <a:xfrm>
            <a:off x="8805333" y="6356350"/>
            <a:ext cx="2743200" cy="365125"/>
          </a:xfrm>
        </p:spPr>
        <p:txBody>
          <a:bodyPr vert="horz" lIns="91440" tIns="45720" rIns="91440" bIns="45720" rtlCol="0" anchor="ctr" anchorCtr="0">
            <a:normAutofit/>
          </a:bodyPr>
          <a:lstStyle/>
          <a:p>
            <a:pPr>
              <a:spcAft>
                <a:spcPts val="600"/>
              </a:spcAft>
              <a:defRPr/>
            </a:pPr>
            <a:fld id="{FF3FF434-BEB6-C84A-93EF-F5F2515384AA}" type="slidenum">
              <a:rPr lang="en-US" smtClean="0"/>
              <a:pPr>
                <a:spcAft>
                  <a:spcPts val="600"/>
                </a:spcAft>
                <a:defRPr/>
              </a:pPr>
              <a:t>14</a:t>
            </a:fld>
            <a:endParaRPr lang="en-US"/>
          </a:p>
        </p:txBody>
      </p:sp>
      <p:sp>
        <p:nvSpPr>
          <p:cNvPr id="41" name="Rectangle 14">
            <a:extLst>
              <a:ext uri="{FF2B5EF4-FFF2-40B4-BE49-F238E27FC236}">
                <a16:creationId xmlns:a16="http://schemas.microsoft.com/office/drawing/2014/main" id="{0237B280-B600-425B-820E-32A373DEBF87}"/>
              </a:ext>
            </a:extLst>
          </p:cNvPr>
          <p:cNvSpPr/>
          <p:nvPr/>
        </p:nvSpPr>
        <p:spPr>
          <a:xfrm>
            <a:off x="8153400" y="1961891"/>
            <a:ext cx="2934217" cy="2934217"/>
          </a:xfrm>
          <a:prstGeom prst="wedgeEllipseCallout">
            <a:avLst>
              <a:gd name="adj1" fmla="val -62014"/>
              <a:gd name="adj2" fmla="val -216"/>
            </a:avLst>
          </a:prstGeom>
          <a:solidFill>
            <a:schemeClr val="accent4"/>
          </a:solidFill>
        </p:spPr>
        <p:txBody>
          <a:bodyPr vert="horz" lIns="72000" tIns="36000" rIns="72000" bIns="36000" rtlCol="0" anchor="ctr" anchorCtr="0">
            <a:normAutofit/>
          </a:bodyPr>
          <a:lstStyle/>
          <a:p>
            <a:pPr algn="ctr" fontAlgn="ctr">
              <a:lnSpc>
                <a:spcPct val="110000"/>
              </a:lnSpc>
              <a:spcAft>
                <a:spcPts val="600"/>
              </a:spcAft>
              <a:buFont typeface="Arial" panose="020B0604020202020204" pitchFamily="34" charset="0"/>
              <a:buChar char="​"/>
            </a:pPr>
            <a:r>
              <a:rPr lang="en-GB" sz="2400" kern="1200" dirty="0">
                <a:latin typeface="+mn-lt"/>
                <a:ea typeface="+mn-ea"/>
                <a:cs typeface="+mn-cs"/>
              </a:rPr>
              <a:t>Preparation</a:t>
            </a:r>
          </a:p>
          <a:p>
            <a:pPr algn="ctr" fontAlgn="ctr">
              <a:lnSpc>
                <a:spcPct val="110000"/>
              </a:lnSpc>
              <a:spcAft>
                <a:spcPts val="600"/>
              </a:spcAft>
              <a:buFont typeface="Arial" panose="020B0604020202020204" pitchFamily="34" charset="0"/>
              <a:buChar char="​"/>
            </a:pPr>
            <a:r>
              <a:rPr lang="en-GB" sz="2400" kern="1200" dirty="0">
                <a:latin typeface="+mn-lt"/>
                <a:ea typeface="+mn-ea"/>
                <a:cs typeface="+mn-cs"/>
              </a:rPr>
              <a:t>Execution</a:t>
            </a:r>
          </a:p>
          <a:p>
            <a:pPr algn="ctr" fontAlgn="ctr">
              <a:lnSpc>
                <a:spcPct val="110000"/>
              </a:lnSpc>
              <a:spcAft>
                <a:spcPts val="600"/>
              </a:spcAft>
              <a:buFont typeface="Arial" panose="020B0604020202020204" pitchFamily="34" charset="0"/>
              <a:buChar char="​"/>
            </a:pPr>
            <a:r>
              <a:rPr lang="en-GB" sz="2400" kern="1200" dirty="0">
                <a:latin typeface="+mn-lt"/>
                <a:ea typeface="+mn-ea"/>
                <a:cs typeface="+mn-cs"/>
              </a:rPr>
              <a:t>Exit criteria</a:t>
            </a:r>
          </a:p>
          <a:p>
            <a:pPr algn="ctr" fontAlgn="ctr">
              <a:lnSpc>
                <a:spcPct val="110000"/>
              </a:lnSpc>
              <a:spcAft>
                <a:spcPts val="600"/>
              </a:spcAft>
              <a:buFont typeface="Arial" panose="020B0604020202020204" pitchFamily="34" charset="0"/>
              <a:buChar char="​"/>
            </a:pPr>
            <a:r>
              <a:rPr lang="en-GB" sz="2400" kern="1200" dirty="0">
                <a:latin typeface="+mn-lt"/>
                <a:ea typeface="+mn-ea"/>
                <a:cs typeface="+mn-cs"/>
              </a:rPr>
              <a:t>Regressions</a:t>
            </a:r>
          </a:p>
        </p:txBody>
      </p:sp>
    </p:spTree>
    <p:extLst>
      <p:ext uri="{BB962C8B-B14F-4D97-AF65-F5344CB8AC3E}">
        <p14:creationId xmlns:p14="http://schemas.microsoft.com/office/powerpoint/2010/main" val="50880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omputer, working, computer&#10;&#10;Description automatically generated">
            <a:extLst>
              <a:ext uri="{FF2B5EF4-FFF2-40B4-BE49-F238E27FC236}">
                <a16:creationId xmlns:a16="http://schemas.microsoft.com/office/drawing/2014/main" id="{7838E27A-D2C7-44D7-8A1A-4081133B9CCA}"/>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21" name="Rectangle 2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8B4857-F7E5-417C-BB97-97D9A5EB661B}"/>
              </a:ext>
            </a:extLst>
          </p:cNvPr>
          <p:cNvSpPr>
            <a:spLocks noGrp="1"/>
          </p:cNvSpPr>
          <p:nvPr>
            <p:ph type="title"/>
          </p:nvPr>
        </p:nvSpPr>
        <p:spPr>
          <a:xfrm>
            <a:off x="8610600" y="1332161"/>
            <a:ext cx="3445765" cy="3692028"/>
          </a:xfrm>
          <a:noFill/>
        </p:spPr>
        <p:txBody>
          <a:bodyPr vert="horz" lIns="91440" tIns="45720" rIns="91440" bIns="45720" rtlCol="0" anchor="b">
            <a:normAutofit/>
          </a:bodyPr>
          <a:lstStyle/>
          <a:p>
            <a:r>
              <a:rPr lang="en-US" sz="5200" dirty="0"/>
              <a:t>Work in project from next week</a:t>
            </a:r>
          </a:p>
        </p:txBody>
      </p:sp>
      <p:sp>
        <p:nvSpPr>
          <p:cNvPr id="3" name="Slide Number Placeholder 2">
            <a:extLst>
              <a:ext uri="{FF2B5EF4-FFF2-40B4-BE49-F238E27FC236}">
                <a16:creationId xmlns:a16="http://schemas.microsoft.com/office/drawing/2014/main" id="{AE8BBC23-836B-419A-BD25-40DA9BDA65F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3CB53D7D-E166-49B5-A544-DD326F57434B}" type="slidenum">
              <a:rPr lang="en-US">
                <a:solidFill>
                  <a:prstClr val="black">
                    <a:tint val="75000"/>
                  </a:prstClr>
                </a:solidFill>
                <a:latin typeface="Calibri" panose="020F0502020204030204"/>
              </a:rPr>
              <a:pPr>
                <a:spcAft>
                  <a:spcPts val="600"/>
                </a:spcAft>
                <a:defRPr/>
              </a:pPr>
              <a:t>15</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06452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A picture containing indoor, decorated&#10;&#10;Description automatically generated">
            <a:extLst>
              <a:ext uri="{FF2B5EF4-FFF2-40B4-BE49-F238E27FC236}">
                <a16:creationId xmlns:a16="http://schemas.microsoft.com/office/drawing/2014/main" id="{9AF2B992-14D5-4434-8D6C-BC6026B27D16}"/>
              </a:ext>
            </a:extLst>
          </p:cNvPr>
          <p:cNvPicPr>
            <a:picLocks noGrp="1" noChangeAspect="1"/>
          </p:cNvPicPr>
          <p:nvPr>
            <p:ph idx="1"/>
          </p:nvPr>
        </p:nvPicPr>
        <p:blipFill rotWithShape="1">
          <a:blip r:embed="rId2"/>
          <a:srcRect t="15035" b="695"/>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683A2-1730-41B2-A731-D2C8A31EBCC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Planning your testing / QA strategy</a:t>
            </a:r>
          </a:p>
        </p:txBody>
      </p:sp>
      <p:cxnSp>
        <p:nvCxnSpPr>
          <p:cNvPr id="38" name="Straight Connector 3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88997CAF-39B0-466E-88BF-8E78F5F5096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endParaRPr lang="en-US" noProof="0">
              <a:solidFill>
                <a:srgbClr val="FFFFFF"/>
              </a:solidFill>
            </a:endParaRPr>
          </a:p>
        </p:txBody>
      </p:sp>
      <p:sp>
        <p:nvSpPr>
          <p:cNvPr id="5" name="Footer Placeholder 4">
            <a:extLst>
              <a:ext uri="{FF2B5EF4-FFF2-40B4-BE49-F238E27FC236}">
                <a16:creationId xmlns:a16="http://schemas.microsoft.com/office/drawing/2014/main" id="{DDB30412-5CE7-4E05-8122-E426B959B56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endParaRPr lang="en-US" sz="1200" kern="1200" noProof="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73C6F2A4-533D-43DF-9798-C552B03EFDC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859873C9-BF5D-4A9A-BB31-45BBB7BABAF7}" type="slidenum">
              <a:rPr lang="en-US" noProof="0">
                <a:solidFill>
                  <a:srgbClr val="FFFFFF"/>
                </a:solidFill>
              </a:rPr>
              <a:pPr defTabSz="457200">
                <a:spcAft>
                  <a:spcPts val="600"/>
                </a:spcAft>
              </a:pPr>
              <a:t>16</a:t>
            </a:fld>
            <a:endParaRPr lang="en-US" noProof="0">
              <a:solidFill>
                <a:srgbClr val="FFFFFF"/>
              </a:solidFill>
            </a:endParaRPr>
          </a:p>
        </p:txBody>
      </p:sp>
    </p:spTree>
    <p:extLst>
      <p:ext uri="{BB962C8B-B14F-4D97-AF65-F5344CB8AC3E}">
        <p14:creationId xmlns:p14="http://schemas.microsoft.com/office/powerpoint/2010/main" val="32083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727EE-5E49-42BD-8AC0-0DAF124FB637}"/>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a:t>Do we need planning and Strategy in Agile environment?</a:t>
            </a:r>
          </a:p>
        </p:txBody>
      </p:sp>
      <p:pic>
        <p:nvPicPr>
          <p:cNvPr id="8" name="Content Placeholder 7" descr="A picture containing dog, indoor, wall, wearing&#10;&#10;Description automatically generated">
            <a:extLst>
              <a:ext uri="{FF2B5EF4-FFF2-40B4-BE49-F238E27FC236}">
                <a16:creationId xmlns:a16="http://schemas.microsoft.com/office/drawing/2014/main" id="{97E36EBC-6291-4561-BF83-E02EBBEBD771}"/>
              </a:ext>
            </a:extLst>
          </p:cNvPr>
          <p:cNvPicPr>
            <a:picLocks noGrp="1" noChangeAspect="1"/>
          </p:cNvPicPr>
          <p:nvPr>
            <p:ph idx="1"/>
          </p:nvPr>
        </p:nvPicPr>
        <p:blipFill rotWithShape="1">
          <a:blip r:embed="rId2"/>
          <a:srcRect t="20715" r="-2" b="8918"/>
          <a:stretch/>
        </p:blipFill>
        <p:spPr>
          <a:xfrm>
            <a:off x="20" y="10"/>
            <a:ext cx="6992881" cy="6857990"/>
          </a:xfrm>
          <a:prstGeom prst="rect">
            <a:avLst/>
          </a:prstGeom>
        </p:spPr>
      </p:pic>
      <p:sp>
        <p:nvSpPr>
          <p:cNvPr id="4" name="Date Placeholder 3">
            <a:extLst>
              <a:ext uri="{FF2B5EF4-FFF2-40B4-BE49-F238E27FC236}">
                <a16:creationId xmlns:a16="http://schemas.microsoft.com/office/drawing/2014/main" id="{3DFEFA31-497C-4723-AEF7-37B609C8C9D3}"/>
              </a:ext>
            </a:extLst>
          </p:cNvPr>
          <p:cNvSpPr>
            <a:spLocks noGrp="1"/>
          </p:cNvSpPr>
          <p:nvPr>
            <p:ph type="dt" sz="half" idx="10"/>
          </p:nvPr>
        </p:nvSpPr>
        <p:spPr>
          <a:xfrm>
            <a:off x="838200" y="6356350"/>
            <a:ext cx="2156946" cy="365125"/>
          </a:xfrm>
        </p:spPr>
        <p:txBody>
          <a:bodyPr vert="horz" lIns="91440" tIns="45720" rIns="91440" bIns="45720" rtlCol="0" anchor="ctr">
            <a:normAutofit/>
          </a:bodyPr>
          <a:lstStyle/>
          <a:p>
            <a:pPr>
              <a:defRPr/>
            </a:pPr>
            <a:endParaRPr lang="en-US">
              <a:solidFill>
                <a:srgbClr val="FFFFFF"/>
              </a:solidFill>
              <a:latin typeface="Calibri" panose="020F0502020204030204"/>
            </a:endParaRPr>
          </a:p>
        </p:txBody>
      </p:sp>
      <p:sp>
        <p:nvSpPr>
          <p:cNvPr id="5" name="Footer Placeholder 4">
            <a:extLst>
              <a:ext uri="{FF2B5EF4-FFF2-40B4-BE49-F238E27FC236}">
                <a16:creationId xmlns:a16="http://schemas.microsoft.com/office/drawing/2014/main" id="{DD906C44-AD01-4F8B-8374-EBF70FB31212}"/>
              </a:ext>
            </a:extLst>
          </p:cNvPr>
          <p:cNvSpPr>
            <a:spLocks noGrp="1"/>
          </p:cNvSpPr>
          <p:nvPr>
            <p:ph type="ftr" sz="quarter" idx="11"/>
          </p:nvPr>
        </p:nvSpPr>
        <p:spPr>
          <a:xfrm>
            <a:off x="3187673" y="6356350"/>
            <a:ext cx="3615866" cy="365125"/>
          </a:xfrm>
        </p:spPr>
        <p:txBody>
          <a:bodyPr vert="horz" lIns="91440" tIns="45720" rIns="91440" bIns="45720" rtlCol="0" anchor="ctr">
            <a:normAutofit/>
          </a:bodyPr>
          <a:lstStyle/>
          <a:p>
            <a:pPr algn="r">
              <a:defRPr/>
            </a:pPr>
            <a:endParaRPr lang="en-US" sz="1200" kern="1200">
              <a:solidFill>
                <a:srgbClr val="FFFFFF"/>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BFF1393-F413-45C8-95F6-D6B31F0750C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859873C9-BF5D-4A9A-BB31-45BBB7BABAF7}" type="slidenum">
              <a:rPr lang="en-US" smtClean="0">
                <a:solidFill>
                  <a:prstClr val="black">
                    <a:tint val="75000"/>
                  </a:prstClr>
                </a:solidFill>
                <a:latin typeface="Calibri" panose="020F0502020204030204"/>
              </a:rPr>
              <a:pPr>
                <a:spcAft>
                  <a:spcPts val="600"/>
                </a:spcAft>
                <a:defRPr/>
              </a:pPr>
              <a:t>17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03866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C7E1A1-A4CF-4EA7-B8B6-512FF4F2502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Zero defects mindset</a:t>
            </a:r>
          </a:p>
        </p:txBody>
      </p:sp>
      <p:sp>
        <p:nvSpPr>
          <p:cNvPr id="4" name="Content Placeholder 3">
            <a:extLst>
              <a:ext uri="{FF2B5EF4-FFF2-40B4-BE49-F238E27FC236}">
                <a16:creationId xmlns:a16="http://schemas.microsoft.com/office/drawing/2014/main" id="{B13CA8AF-1409-46F7-8457-91F761308ABE}"/>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dirty="0"/>
              <a:t>Collaboration, communication in team</a:t>
            </a:r>
          </a:p>
          <a:p>
            <a:r>
              <a:rPr lang="en-US" sz="2000" dirty="0"/>
              <a:t>Agreements in team</a:t>
            </a:r>
          </a:p>
          <a:p>
            <a:r>
              <a:rPr lang="en-US" sz="2000" dirty="0"/>
              <a:t>Accept – defects will happen, but what is important – how we will react to it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537B4EC1-EEB3-4A93-A3B8-00AA8E7BEB9F}"/>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defRPr/>
            </a:pPr>
            <a:fld id="{3CB53D7D-E166-49B5-A544-DD326F57434B}" type="slidenum">
              <a:rPr lang="en-US" smtClean="0"/>
              <a:pPr>
                <a:spcAft>
                  <a:spcPts val="600"/>
                </a:spcAft>
                <a:defRPr/>
              </a:pPr>
              <a:t>18</a:t>
            </a:fld>
            <a:endParaRPr lang="en-US"/>
          </a:p>
        </p:txBody>
      </p:sp>
      <p:pic>
        <p:nvPicPr>
          <p:cNvPr id="7" name="Picture 6" descr="A close up of a sign&#10;&#10;Description automatically generated with low confidence">
            <a:extLst>
              <a:ext uri="{FF2B5EF4-FFF2-40B4-BE49-F238E27FC236}">
                <a16:creationId xmlns:a16="http://schemas.microsoft.com/office/drawing/2014/main" id="{1188157C-957B-476B-BD1F-72620032D66F}"/>
              </a:ext>
            </a:extLst>
          </p:cNvPr>
          <p:cNvPicPr>
            <a:picLocks noChangeAspect="1"/>
          </p:cNvPicPr>
          <p:nvPr/>
        </p:nvPicPr>
        <p:blipFill>
          <a:blip r:embed="rId2"/>
          <a:stretch>
            <a:fillRect/>
          </a:stretch>
        </p:blipFill>
        <p:spPr>
          <a:xfrm>
            <a:off x="3386668" y="3187982"/>
            <a:ext cx="5018505" cy="3348284"/>
          </a:xfrm>
          <a:prstGeom prst="rect">
            <a:avLst/>
          </a:prstGeom>
        </p:spPr>
      </p:pic>
    </p:spTree>
    <p:extLst>
      <p:ext uri="{BB962C8B-B14F-4D97-AF65-F5344CB8AC3E}">
        <p14:creationId xmlns:p14="http://schemas.microsoft.com/office/powerpoint/2010/main" val="327893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E7055C-F75A-4594-AA22-EEF13EE31247}"/>
              </a:ext>
            </a:extLst>
          </p:cNvPr>
          <p:cNvSpPr>
            <a:spLocks noGrp="1"/>
          </p:cNvSpPr>
          <p:nvPr>
            <p:ph type="title"/>
          </p:nvPr>
        </p:nvSpPr>
        <p:spPr>
          <a:xfrm>
            <a:off x="643467" y="321734"/>
            <a:ext cx="10905066" cy="1135737"/>
          </a:xfrm>
        </p:spPr>
        <p:txBody>
          <a:bodyPr>
            <a:normAutofit/>
          </a:bodyPr>
          <a:lstStyle/>
          <a:p>
            <a:r>
              <a:rPr lang="en-GB" sz="3600"/>
              <a:t>Planning for tests automation</a:t>
            </a:r>
            <a:endParaRPr lang="lt-LT" sz="3600"/>
          </a:p>
        </p:txBody>
      </p:sp>
      <p:pic>
        <p:nvPicPr>
          <p:cNvPr id="8" name="Content Placeholder 7" descr="A group of puppies&#10;&#10;Description automatically generated with medium confidence">
            <a:extLst>
              <a:ext uri="{FF2B5EF4-FFF2-40B4-BE49-F238E27FC236}">
                <a16:creationId xmlns:a16="http://schemas.microsoft.com/office/drawing/2014/main" id="{B1FA4124-2E69-4A43-8A80-128400404E58}"/>
              </a:ext>
            </a:extLst>
          </p:cNvPr>
          <p:cNvPicPr>
            <a:picLocks noGrp="1" noChangeAspect="1"/>
          </p:cNvPicPr>
          <p:nvPr>
            <p:ph idx="1"/>
          </p:nvPr>
        </p:nvPicPr>
        <p:blipFill>
          <a:blip r:embed="rId2"/>
          <a:stretch>
            <a:fillRect/>
          </a:stretch>
        </p:blipFill>
        <p:spPr>
          <a:xfrm>
            <a:off x="2795193" y="1782763"/>
            <a:ext cx="6601615" cy="4394200"/>
          </a:xfrm>
        </p:spPr>
      </p:pic>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1A49F22-1850-4B28-AD5F-653013BF7322}"/>
              </a:ext>
            </a:extLst>
          </p:cNvPr>
          <p:cNvSpPr>
            <a:spLocks noGrp="1"/>
          </p:cNvSpPr>
          <p:nvPr>
            <p:ph type="dt" sz="half" idx="10"/>
          </p:nvPr>
        </p:nvSpPr>
        <p:spPr>
          <a:xfrm>
            <a:off x="643467" y="6356350"/>
            <a:ext cx="2743200" cy="365125"/>
          </a:xfrm>
        </p:spPr>
        <p:txBody>
          <a:bodyPr>
            <a:normAutofit/>
          </a:bodyPr>
          <a:lstStyle/>
          <a:p>
            <a:endParaRPr lang="en-GB" noProof="0" dirty="0"/>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288D9FF7-313F-44D6-9A07-8EB3D015E202}"/>
              </a:ext>
            </a:extLst>
          </p:cNvPr>
          <p:cNvSpPr>
            <a:spLocks noGrp="1"/>
          </p:cNvSpPr>
          <p:nvPr>
            <p:ph type="ftr" sz="quarter" idx="11"/>
          </p:nvPr>
        </p:nvSpPr>
        <p:spPr>
          <a:xfrm>
            <a:off x="4038600" y="6356350"/>
            <a:ext cx="4114800" cy="365125"/>
          </a:xfrm>
        </p:spPr>
        <p:txBody>
          <a:bodyPr>
            <a:normAutofit/>
          </a:bodyPr>
          <a:lstStyle/>
          <a:p>
            <a:endParaRPr lang="en-GB" noProof="0" dirty="0"/>
          </a:p>
        </p:txBody>
      </p:sp>
      <p:sp>
        <p:nvSpPr>
          <p:cNvPr id="6" name="Slide Number Placeholder 5">
            <a:extLst>
              <a:ext uri="{FF2B5EF4-FFF2-40B4-BE49-F238E27FC236}">
                <a16:creationId xmlns:a16="http://schemas.microsoft.com/office/drawing/2014/main" id="{BDB61260-6035-4111-BAF0-0DFB5AD1A83A}"/>
              </a:ext>
            </a:extLst>
          </p:cNvPr>
          <p:cNvSpPr>
            <a:spLocks noGrp="1"/>
          </p:cNvSpPr>
          <p:nvPr>
            <p:ph type="sldNum" sz="quarter" idx="12"/>
          </p:nvPr>
        </p:nvSpPr>
        <p:spPr>
          <a:xfrm>
            <a:off x="8805333" y="6356350"/>
            <a:ext cx="2743200" cy="365125"/>
          </a:xfrm>
        </p:spPr>
        <p:txBody>
          <a:bodyPr>
            <a:normAutofit/>
          </a:bodyPr>
          <a:lstStyle/>
          <a:p>
            <a:pPr>
              <a:spcAft>
                <a:spcPts val="600"/>
              </a:spcAft>
            </a:pPr>
            <a:fld id="{859873C9-BF5D-4A9A-BB31-45BBB7BABAF7}" type="slidenum">
              <a:rPr lang="en-GB" noProof="0" smtClean="0"/>
              <a:pPr>
                <a:spcAft>
                  <a:spcPts val="600"/>
                </a:spcAft>
              </a:pPr>
              <a:t>19</a:t>
            </a:fld>
            <a:endParaRPr lang="en-GB" noProof="0"/>
          </a:p>
        </p:txBody>
      </p:sp>
    </p:spTree>
    <p:extLst>
      <p:ext uri="{BB962C8B-B14F-4D97-AF65-F5344CB8AC3E}">
        <p14:creationId xmlns:p14="http://schemas.microsoft.com/office/powerpoint/2010/main" val="144383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2"/>
          <p:cNvSpPr>
            <a:spLocks noGrp="1" noChangeArrowheads="1"/>
          </p:cNvSpPr>
          <p:nvPr>
            <p:ph type="title"/>
          </p:nvPr>
        </p:nvSpPr>
        <p:spPr>
          <a:xfrm>
            <a:off x="640080" y="325369"/>
            <a:ext cx="4368602" cy="1956841"/>
          </a:xfrm>
        </p:spPr>
        <p:txBody>
          <a:bodyPr vert="horz" lIns="91440" tIns="45720" rIns="91440" bIns="45720" rtlCol="0" anchor="b">
            <a:normAutofit/>
          </a:bodyPr>
          <a:lstStyle/>
          <a:p>
            <a:r>
              <a:rPr lang="en-US" sz="5400" dirty="0"/>
              <a:t>We will learn</a:t>
            </a:r>
          </a:p>
        </p:txBody>
      </p:sp>
      <p:sp>
        <p:nvSpPr>
          <p:cNvPr id="2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
          <p:cNvSpPr>
            <a:spLocks noGrp="1" noChangeArrowheads="1"/>
          </p:cNvSpPr>
          <p:nvPr>
            <p:ph type="body" sz="quarter" idx="13"/>
          </p:nvPr>
        </p:nvSpPr>
        <p:spPr>
          <a:xfrm>
            <a:off x="640080" y="2872899"/>
            <a:ext cx="4243589" cy="3320668"/>
          </a:xfrm>
        </p:spPr>
        <p:txBody>
          <a:bodyPr vert="horz" lIns="91440" tIns="45720" rIns="91440" bIns="45720" rtlCol="0">
            <a:normAutofit/>
          </a:bodyPr>
          <a:lstStyle/>
          <a:p>
            <a:pPr indent="-228600">
              <a:buFont typeface="Arial" panose="020B0604020202020204" pitchFamily="34" charset="0"/>
              <a:buChar char="•"/>
            </a:pPr>
            <a:r>
              <a:rPr lang="en-US"/>
              <a:t>Why we need Quality</a:t>
            </a:r>
            <a:endParaRPr lang="en-US" b="1"/>
          </a:p>
          <a:p>
            <a:pPr indent="-228600">
              <a:buFont typeface="Arial" panose="020B0604020202020204" pitchFamily="34" charset="0"/>
              <a:buChar char="•"/>
            </a:pPr>
            <a:r>
              <a:rPr lang="en-US"/>
              <a:t>QA in Agile environment</a:t>
            </a:r>
          </a:p>
          <a:p>
            <a:pPr indent="-228600">
              <a:buFont typeface="Arial" panose="020B0604020202020204" pitchFamily="34" charset="0"/>
              <a:buChar char="•"/>
            </a:pPr>
            <a:r>
              <a:rPr lang="en-US"/>
              <a:t>Testing levels, types and techniques</a:t>
            </a:r>
          </a:p>
          <a:p>
            <a:pPr indent="-228600">
              <a:buFont typeface="Arial" panose="020B0604020202020204" pitchFamily="34" charset="0"/>
              <a:buChar char="•"/>
            </a:pPr>
            <a:r>
              <a:rPr lang="en-US"/>
              <a:t>Preparation for testing</a:t>
            </a:r>
          </a:p>
        </p:txBody>
      </p:sp>
      <p:pic>
        <p:nvPicPr>
          <p:cNvPr id="5" name="Picture 4" descr="A picture containing wooden, outdoor, wood&#10;&#10;Description automatically generated">
            <a:extLst>
              <a:ext uri="{FF2B5EF4-FFF2-40B4-BE49-F238E27FC236}">
                <a16:creationId xmlns:a16="http://schemas.microsoft.com/office/drawing/2014/main" id="{802CC320-3350-4982-9AA8-31134A0DCBC5}"/>
              </a:ext>
            </a:extLst>
          </p:cNvPr>
          <p:cNvPicPr>
            <a:picLocks noChangeAspect="1"/>
          </p:cNvPicPr>
          <p:nvPr/>
        </p:nvPicPr>
        <p:blipFill rotWithShape="1">
          <a:blip r:embed="rId3"/>
          <a:srcRect l="17204" r="22866"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55" name="Date Placeholder 4">
            <a:extLst>
              <a:ext uri="{FF2B5EF4-FFF2-40B4-BE49-F238E27FC236}">
                <a16:creationId xmlns:a16="http://schemas.microsoft.com/office/drawing/2014/main" id="{7DB8E8D9-9F07-410F-92FC-45436E42300E}"/>
              </a:ext>
            </a:extLst>
          </p:cNvPr>
          <p:cNvSpPr>
            <a:spLocks noGrp="1"/>
          </p:cNvSpPr>
          <p:nvPr>
            <p:ph type="dt" sz="half" idx="10"/>
          </p:nvPr>
        </p:nvSpPr>
        <p:spPr/>
        <p:txBody>
          <a:bodyPr/>
          <a:lstStyle/>
          <a:p>
            <a:endParaRPr lang="en-GB"/>
          </a:p>
        </p:txBody>
      </p:sp>
      <p:sp>
        <p:nvSpPr>
          <p:cNvPr id="157" name="Footer Placeholder 5">
            <a:extLst>
              <a:ext uri="{FF2B5EF4-FFF2-40B4-BE49-F238E27FC236}">
                <a16:creationId xmlns:a16="http://schemas.microsoft.com/office/drawing/2014/main" id="{6386C443-71EF-46EB-931B-88F31F23478E}"/>
              </a:ext>
            </a:extLst>
          </p:cNvPr>
          <p:cNvSpPr>
            <a:spLocks noGrp="1"/>
          </p:cNvSpPr>
          <p:nvPr>
            <p:ph type="ftr" sz="quarter" idx="11"/>
          </p:nvPr>
        </p:nvSpPr>
        <p:spPr/>
        <p:txBody>
          <a:bodyPr/>
          <a:lstStyle/>
          <a:p>
            <a:endParaRPr lang="en-GB"/>
          </a:p>
        </p:txBody>
      </p:sp>
      <p:sp>
        <p:nvSpPr>
          <p:cNvPr id="2" name="Slide Number Placeholder 1"/>
          <p:cNvSpPr>
            <a:spLocks noGrp="1"/>
          </p:cNvSpPr>
          <p:nvPr>
            <p:ph type="sldNum" sz="quarter" idx="12"/>
          </p:nvPr>
        </p:nvSpPr>
        <p:spPr/>
        <p:txBody>
          <a:bodyPr anchor="t">
            <a:normAutofit fontScale="25000" lnSpcReduction="20000"/>
          </a:bodyPr>
          <a:lstStyle/>
          <a:p>
            <a:pPr>
              <a:lnSpc>
                <a:spcPct val="90000"/>
              </a:lnSpc>
              <a:spcAft>
                <a:spcPts val="800"/>
              </a:spcAft>
            </a:pPr>
            <a:fld id="{8D42AB3C-BBAF-4049-97C9-64D6BDC12200}" type="slidenum">
              <a:rPr lang="en-US" smtClean="0"/>
              <a:pPr>
                <a:lnSpc>
                  <a:spcPct val="90000"/>
                </a:lnSpc>
                <a:spcAft>
                  <a:spcPts val="800"/>
                </a:spcAft>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5">
            <a:extLst>
              <a:ext uri="{FF2B5EF4-FFF2-40B4-BE49-F238E27FC236}">
                <a16:creationId xmlns:a16="http://schemas.microsoft.com/office/drawing/2014/main" id="{C83F9D7D-8B7D-49DF-AA94-0A9A8D671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47">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reeform: Shape 49">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Title 6"/>
          <p:cNvSpPr>
            <a:spLocks noGrp="1"/>
          </p:cNvSpPr>
          <p:nvPr>
            <p:ph type="title"/>
          </p:nvPr>
        </p:nvSpPr>
        <p:spPr>
          <a:xfrm>
            <a:off x="6826981" y="2452526"/>
            <a:ext cx="4248318" cy="1952947"/>
          </a:xfrm>
          <a:noFill/>
        </p:spPr>
        <p:txBody>
          <a:bodyPr vert="horz" lIns="91440" tIns="45720" rIns="91440" bIns="45720" rtlCol="0" anchor="ctr" anchorCtr="0">
            <a:normAutofit/>
          </a:bodyPr>
          <a:lstStyle/>
          <a:p>
            <a:pPr algn="ctr"/>
            <a:r>
              <a:rPr lang="en-US" sz="3600" kern="1200" spc="-67">
                <a:solidFill>
                  <a:srgbClr val="080808"/>
                </a:solidFill>
                <a:latin typeface="+mj-lt"/>
                <a:ea typeface="+mj-ea"/>
                <a:cs typeface="+mj-cs"/>
              </a:rPr>
              <a:t>Testing types, levels &amp; techniques</a:t>
            </a:r>
          </a:p>
        </p:txBody>
      </p:sp>
      <p:sp>
        <p:nvSpPr>
          <p:cNvPr id="52" name="Freeform: Shape 51">
            <a:extLst>
              <a:ext uri="{FF2B5EF4-FFF2-40B4-BE49-F238E27FC236}">
                <a16:creationId xmlns:a16="http://schemas.microsoft.com/office/drawing/2014/main" id="{6D6E3EFD-925A-40CD-8E14-FDD4E6DDC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Bug under magnifying glass outline">
            <a:extLst>
              <a:ext uri="{FF2B5EF4-FFF2-40B4-BE49-F238E27FC236}">
                <a16:creationId xmlns:a16="http://schemas.microsoft.com/office/drawing/2014/main" id="{3D7377ED-1A9F-4F43-921B-7CD0D48AF0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931465" y="283219"/>
            <a:ext cx="3410846" cy="3410846"/>
          </a:xfrm>
          <a:prstGeom prst="rect">
            <a:avLst/>
          </a:prstGeom>
        </p:spPr>
      </p:pic>
      <p:sp>
        <p:nvSpPr>
          <p:cNvPr id="54" name="Rectangle 53">
            <a:extLst>
              <a:ext uri="{FF2B5EF4-FFF2-40B4-BE49-F238E27FC236}">
                <a16:creationId xmlns:a16="http://schemas.microsoft.com/office/drawing/2014/main" id="{3A91C067-F707-44D1-A9C2-9913E6ADC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ate Placeholder 3">
            <a:extLst>
              <a:ext uri="{FF2B5EF4-FFF2-40B4-BE49-F238E27FC236}">
                <a16:creationId xmlns:a16="http://schemas.microsoft.com/office/drawing/2014/main" id="{F3C1A8B3-E57A-40A4-8179-AD43CCA4EDBF}"/>
              </a:ext>
            </a:extLst>
          </p:cNvPr>
          <p:cNvSpPr>
            <a:spLocks noGrp="1"/>
          </p:cNvSpPr>
          <p:nvPr>
            <p:ph type="dt" sz="half" idx="10"/>
          </p:nvPr>
        </p:nvSpPr>
        <p:spPr>
          <a:xfrm>
            <a:off x="321735" y="5626100"/>
            <a:ext cx="1852112" cy="365125"/>
          </a:xfrm>
        </p:spPr>
        <p:txBody>
          <a:bodyPr vert="horz" lIns="91440" tIns="45720" rIns="91440" bIns="45720" rtlCol="0" anchor="ctr">
            <a:normAutofit/>
          </a:bodyPr>
          <a:lstStyle/>
          <a:p>
            <a:endParaRPr lang="en-US" noProof="0"/>
          </a:p>
        </p:txBody>
      </p:sp>
      <p:sp>
        <p:nvSpPr>
          <p:cNvPr id="41" name="Footer Placeholder 4">
            <a:extLst>
              <a:ext uri="{FF2B5EF4-FFF2-40B4-BE49-F238E27FC236}">
                <a16:creationId xmlns:a16="http://schemas.microsoft.com/office/drawing/2014/main" id="{ADB8A8D7-D42D-4E7C-911C-15ADFE2612B1}"/>
              </a:ext>
            </a:extLst>
          </p:cNvPr>
          <p:cNvSpPr>
            <a:spLocks noGrp="1"/>
          </p:cNvSpPr>
          <p:nvPr>
            <p:ph type="ftr" sz="quarter" idx="11"/>
          </p:nvPr>
        </p:nvSpPr>
        <p:spPr>
          <a:xfrm>
            <a:off x="321735" y="5991225"/>
            <a:ext cx="1852112" cy="365125"/>
          </a:xfrm>
        </p:spPr>
        <p:txBody>
          <a:bodyPr vert="horz" lIns="91440" tIns="45720" rIns="91440" bIns="45720" rtlCol="0" anchor="ctr">
            <a:normAutofit/>
          </a:bodyPr>
          <a:lstStyle/>
          <a:p>
            <a:pPr algn="l"/>
            <a:endParaRPr lang="en-US" sz="1200" kern="1200" noProof="0">
              <a:solidFill>
                <a:schemeClr val="tx1">
                  <a:tint val="75000"/>
                </a:schemeClr>
              </a:solidFill>
              <a:latin typeface="+mn-lt"/>
              <a:ea typeface="+mn-ea"/>
              <a:cs typeface="+mn-cs"/>
            </a:endParaRPr>
          </a:p>
        </p:txBody>
      </p:sp>
      <p:sp>
        <p:nvSpPr>
          <p:cNvPr id="2" name="Slide Number Placeholder 1"/>
          <p:cNvSpPr>
            <a:spLocks noGrp="1"/>
          </p:cNvSpPr>
          <p:nvPr>
            <p:ph type="sldNum" sz="quarter" idx="12"/>
          </p:nvPr>
        </p:nvSpPr>
        <p:spPr>
          <a:xfrm>
            <a:off x="321736" y="6356350"/>
            <a:ext cx="1852112" cy="365125"/>
          </a:xfrm>
        </p:spPr>
        <p:txBody>
          <a:bodyPr vert="horz" lIns="91440" tIns="45720" rIns="91440" bIns="45720" rtlCol="0" anchor="ctr" anchorCtr="0">
            <a:normAutofit/>
          </a:bodyPr>
          <a:lstStyle/>
          <a:p>
            <a:pPr algn="l">
              <a:spcAft>
                <a:spcPts val="800"/>
              </a:spcAft>
              <a:defRPr/>
            </a:pPr>
            <a:fld id="{FF3FF434-BEB6-C84A-93EF-F5F2515384AA}" type="slidenum">
              <a:rPr lang="en-US" smtClean="0"/>
              <a:pPr algn="l">
                <a:spcAft>
                  <a:spcPts val="800"/>
                </a:spcAft>
                <a:defRPr/>
              </a:pPr>
              <a:t>20</a:t>
            </a:fld>
            <a:endParaRPr lang="en-US"/>
          </a:p>
        </p:txBody>
      </p:sp>
      <p:sp>
        <p:nvSpPr>
          <p:cNvPr id="56" name="Rectangle 55">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88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Testing types</a:t>
            </a:r>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FF3FF434-BEB6-C84A-93EF-F5F2515384AA}" type="slidenum">
              <a:rPr lang="en-US" smtClean="0"/>
              <a:pPr>
                <a:spcAft>
                  <a:spcPts val="600"/>
                </a:spcAft>
                <a:defRPr/>
              </a:pPr>
              <a:t>21</a:t>
            </a:fld>
            <a:endParaRPr lang="en-US"/>
          </a:p>
        </p:txBody>
      </p:sp>
      <p:sp>
        <p:nvSpPr>
          <p:cNvPr id="16" name="Rectangle 15">
            <a:extLst>
              <a:ext uri="{FF2B5EF4-FFF2-40B4-BE49-F238E27FC236}">
                <a16:creationId xmlns:a16="http://schemas.microsoft.com/office/drawing/2014/main" id="{91643C90-9209-4728-8810-AAD7794BD09F}"/>
              </a:ext>
            </a:extLst>
          </p:cNvPr>
          <p:cNvSpPr/>
          <p:nvPr/>
        </p:nvSpPr>
        <p:spPr>
          <a:xfrm>
            <a:off x="660402" y="2014625"/>
            <a:ext cx="5104783" cy="830997"/>
          </a:xfrm>
          <a:prstGeom prst="rect">
            <a:avLst/>
          </a:prstGeom>
          <a:noFill/>
          <a:ln>
            <a:noFill/>
          </a:ln>
        </p:spPr>
        <p:txBody>
          <a:bodyPr wrap="square">
            <a:spAutoFit/>
          </a:bodyPr>
          <a:lstStyle/>
          <a:p>
            <a:pPr fontAlgn="ctr"/>
            <a:r>
              <a:rPr lang="en-US" sz="1600" b="1"/>
              <a:t>Functional testing:</a:t>
            </a:r>
          </a:p>
          <a:p>
            <a:pPr marL="457189" indent="-457189" fontAlgn="ctr">
              <a:buFont typeface="Arial" panose="020B0604020202020204" pitchFamily="34" charset="0"/>
              <a:buChar char="•"/>
            </a:pPr>
            <a:r>
              <a:rPr lang="en-US" sz="1600"/>
              <a:t>Requirement-based testing</a:t>
            </a:r>
          </a:p>
          <a:p>
            <a:pPr marL="457189" indent="-457189" fontAlgn="ctr">
              <a:buFont typeface="Arial" panose="020B0604020202020204" pitchFamily="34" charset="0"/>
              <a:buChar char="•"/>
            </a:pPr>
            <a:r>
              <a:rPr lang="en-US" sz="1600"/>
              <a:t>Business-process-based testing</a:t>
            </a:r>
            <a:endParaRPr lang="en-US" sz="1600" dirty="0"/>
          </a:p>
        </p:txBody>
      </p:sp>
      <p:sp>
        <p:nvSpPr>
          <p:cNvPr id="17" name="Rectangle 16">
            <a:extLst>
              <a:ext uri="{FF2B5EF4-FFF2-40B4-BE49-F238E27FC236}">
                <a16:creationId xmlns:a16="http://schemas.microsoft.com/office/drawing/2014/main" id="{B374B205-5F19-4B3A-9D7C-67555955F032}"/>
              </a:ext>
            </a:extLst>
          </p:cNvPr>
          <p:cNvSpPr/>
          <p:nvPr/>
        </p:nvSpPr>
        <p:spPr>
          <a:xfrm>
            <a:off x="653417" y="3140968"/>
            <a:ext cx="5104783" cy="3046988"/>
          </a:xfrm>
          <a:prstGeom prst="rect">
            <a:avLst/>
          </a:prstGeom>
          <a:noFill/>
          <a:ln>
            <a:noFill/>
          </a:ln>
        </p:spPr>
        <p:txBody>
          <a:bodyPr wrap="square">
            <a:spAutoFit/>
          </a:bodyPr>
          <a:lstStyle/>
          <a:p>
            <a:pPr fontAlgn="ctr"/>
            <a:r>
              <a:rPr lang="en-US" sz="1600" b="1"/>
              <a:t>Non-functional testing:</a:t>
            </a:r>
          </a:p>
          <a:p>
            <a:pPr marL="457189" indent="-457189" fontAlgn="ctr">
              <a:buFont typeface="Arial" panose="020B0604020202020204" pitchFamily="34" charset="0"/>
              <a:buChar char="•"/>
            </a:pPr>
            <a:r>
              <a:rPr lang="en-US" sz="1600"/>
              <a:t>Reliability testing</a:t>
            </a:r>
          </a:p>
          <a:p>
            <a:pPr marL="457189" indent="-457189" fontAlgn="ctr">
              <a:buFont typeface="Arial" panose="020B0604020202020204" pitchFamily="34" charset="0"/>
              <a:buChar char="•"/>
            </a:pPr>
            <a:r>
              <a:rPr lang="en-US" sz="1600"/>
              <a:t>Usability testing</a:t>
            </a:r>
          </a:p>
          <a:p>
            <a:pPr marL="457189" indent="-457189" fontAlgn="ctr">
              <a:buFont typeface="Arial" panose="020B0604020202020204" pitchFamily="34" charset="0"/>
              <a:buChar char="•"/>
            </a:pPr>
            <a:r>
              <a:rPr lang="en-US" sz="1600"/>
              <a:t>Efficiency testing</a:t>
            </a:r>
          </a:p>
          <a:p>
            <a:pPr marL="457189" indent="-457189" fontAlgn="ctr">
              <a:buFont typeface="Arial" panose="020B0604020202020204" pitchFamily="34" charset="0"/>
              <a:buChar char="•"/>
            </a:pPr>
            <a:r>
              <a:rPr lang="en-US" sz="1600"/>
              <a:t>Maintainability testing</a:t>
            </a:r>
          </a:p>
          <a:p>
            <a:pPr marL="457189" indent="-457189" fontAlgn="ctr">
              <a:buFont typeface="Arial" panose="020B0604020202020204" pitchFamily="34" charset="0"/>
              <a:buChar char="•"/>
            </a:pPr>
            <a:r>
              <a:rPr lang="en-US" sz="1600"/>
              <a:t>Portability testing</a:t>
            </a:r>
          </a:p>
          <a:p>
            <a:pPr marL="457189" indent="-457189" fontAlgn="ctr">
              <a:buFont typeface="Arial" panose="020B0604020202020204" pitchFamily="34" charset="0"/>
              <a:buChar char="•"/>
            </a:pPr>
            <a:r>
              <a:rPr lang="en-US" sz="1600"/>
              <a:t>Baseline testing</a:t>
            </a:r>
          </a:p>
          <a:p>
            <a:pPr marL="457189" indent="-457189" fontAlgn="ctr">
              <a:buFont typeface="Arial" panose="020B0604020202020204" pitchFamily="34" charset="0"/>
              <a:buChar char="•"/>
            </a:pPr>
            <a:r>
              <a:rPr lang="en-US" sz="1600"/>
              <a:t>Compliance testing</a:t>
            </a:r>
          </a:p>
          <a:p>
            <a:pPr marL="457189" indent="-457189" fontAlgn="ctr">
              <a:buFont typeface="Arial" panose="020B0604020202020204" pitchFamily="34" charset="0"/>
              <a:buChar char="•"/>
            </a:pPr>
            <a:r>
              <a:rPr lang="en-US" sz="1600"/>
              <a:t>Accessibility testing</a:t>
            </a:r>
          </a:p>
          <a:p>
            <a:pPr marL="457189" indent="-457189" fontAlgn="ctr">
              <a:buFont typeface="Arial" panose="020B0604020202020204" pitchFamily="34" charset="0"/>
              <a:buChar char="•"/>
            </a:pPr>
            <a:r>
              <a:rPr lang="en-US" sz="1600"/>
              <a:t>Endurance testing</a:t>
            </a:r>
          </a:p>
          <a:p>
            <a:pPr marL="457189" indent="-457189" fontAlgn="ctr">
              <a:buFont typeface="Arial" panose="020B0604020202020204" pitchFamily="34" charset="0"/>
              <a:buChar char="•"/>
            </a:pPr>
            <a:r>
              <a:rPr lang="en-US" sz="1600"/>
              <a:t>Load testing</a:t>
            </a:r>
          </a:p>
          <a:p>
            <a:pPr marL="457189" indent="-457189" fontAlgn="ctr">
              <a:buFont typeface="Arial" panose="020B0604020202020204" pitchFamily="34" charset="0"/>
              <a:buChar char="•"/>
            </a:pPr>
            <a:endParaRPr lang="en-US" sz="1600" dirty="0"/>
          </a:p>
        </p:txBody>
      </p:sp>
      <p:sp>
        <p:nvSpPr>
          <p:cNvPr id="18" name="Rectangle 17">
            <a:extLst>
              <a:ext uri="{FF2B5EF4-FFF2-40B4-BE49-F238E27FC236}">
                <a16:creationId xmlns:a16="http://schemas.microsoft.com/office/drawing/2014/main" id="{FE2D7E4E-66C7-4A91-8A31-226A1D1906C8}"/>
              </a:ext>
            </a:extLst>
          </p:cNvPr>
          <p:cNvSpPr/>
          <p:nvPr/>
        </p:nvSpPr>
        <p:spPr>
          <a:xfrm>
            <a:off x="6144928" y="1966499"/>
            <a:ext cx="3263768" cy="3293209"/>
          </a:xfrm>
          <a:prstGeom prst="rect">
            <a:avLst/>
          </a:prstGeom>
          <a:noFill/>
          <a:ln>
            <a:noFill/>
          </a:ln>
        </p:spPr>
        <p:txBody>
          <a:bodyPr wrap="square">
            <a:spAutoFit/>
          </a:bodyPr>
          <a:lstStyle/>
          <a:p>
            <a:pPr marL="228594" indent="-228594" fontAlgn="ctr">
              <a:buFont typeface="Arial" panose="020B0604020202020204" pitchFamily="34" charset="0"/>
              <a:buChar char="•"/>
            </a:pPr>
            <a:r>
              <a:rPr lang="en-US" sz="1600" dirty="0"/>
              <a:t>Performance testing</a:t>
            </a:r>
          </a:p>
          <a:p>
            <a:pPr marL="228594" indent="-228594" fontAlgn="ctr">
              <a:buFont typeface="Arial" panose="020B0604020202020204" pitchFamily="34" charset="0"/>
              <a:buChar char="•"/>
            </a:pPr>
            <a:r>
              <a:rPr lang="en-US" sz="1600" dirty="0"/>
              <a:t>Compatibility testing</a:t>
            </a:r>
          </a:p>
          <a:p>
            <a:pPr marL="228594" indent="-228594" fontAlgn="ctr">
              <a:buFont typeface="Arial" panose="020B0604020202020204" pitchFamily="34" charset="0"/>
              <a:buChar char="•"/>
            </a:pPr>
            <a:r>
              <a:rPr lang="en-US" sz="1600" dirty="0"/>
              <a:t>Security testing</a:t>
            </a:r>
          </a:p>
          <a:p>
            <a:pPr marL="228594" indent="-228594" fontAlgn="ctr">
              <a:buFont typeface="Arial" panose="020B0604020202020204" pitchFamily="34" charset="0"/>
              <a:buChar char="•"/>
            </a:pPr>
            <a:r>
              <a:rPr lang="en-US" sz="1600" dirty="0"/>
              <a:t>Scalability testing</a:t>
            </a:r>
          </a:p>
          <a:p>
            <a:pPr marL="228594" indent="-228594" fontAlgn="ctr">
              <a:buFont typeface="Arial" panose="020B0604020202020204" pitchFamily="34" charset="0"/>
              <a:buChar char="•"/>
            </a:pPr>
            <a:r>
              <a:rPr lang="en-US" sz="1600" dirty="0"/>
              <a:t>Volume testing</a:t>
            </a:r>
          </a:p>
          <a:p>
            <a:pPr marL="228594" indent="-228594" fontAlgn="ctr">
              <a:buFont typeface="Arial" panose="020B0604020202020204" pitchFamily="34" charset="0"/>
              <a:buChar char="•"/>
            </a:pPr>
            <a:r>
              <a:rPr lang="en-US" sz="1600" dirty="0"/>
              <a:t>Stress testing</a:t>
            </a:r>
          </a:p>
          <a:p>
            <a:pPr marL="228594" indent="-228594" fontAlgn="ctr">
              <a:buFont typeface="Arial" panose="020B0604020202020204" pitchFamily="34" charset="0"/>
              <a:buChar char="•"/>
            </a:pPr>
            <a:r>
              <a:rPr lang="en-US" sz="1600" dirty="0"/>
              <a:t>Recovery testing</a:t>
            </a:r>
          </a:p>
          <a:p>
            <a:pPr marL="228594" indent="-228594" fontAlgn="ctr">
              <a:buFont typeface="Arial" panose="020B0604020202020204" pitchFamily="34" charset="0"/>
              <a:buChar char="•"/>
            </a:pPr>
            <a:r>
              <a:rPr lang="en-US" sz="1600" dirty="0"/>
              <a:t>Internationalization testing</a:t>
            </a:r>
          </a:p>
          <a:p>
            <a:pPr marL="228594" indent="-228594" fontAlgn="ctr">
              <a:buFont typeface="Arial" panose="020B0604020202020204" pitchFamily="34" charset="0"/>
              <a:buChar char="•"/>
            </a:pPr>
            <a:r>
              <a:rPr lang="en-US" sz="1600" dirty="0"/>
              <a:t>Localization testing</a:t>
            </a:r>
          </a:p>
          <a:p>
            <a:pPr fontAlgn="ctr"/>
            <a:endParaRPr lang="en-US" sz="1600" dirty="0"/>
          </a:p>
          <a:p>
            <a:r>
              <a:rPr lang="en-US" sz="1600" b="1" dirty="0"/>
              <a:t>Other types:</a:t>
            </a:r>
          </a:p>
          <a:p>
            <a:pPr marL="380990" indent="-380990" fontAlgn="ctr">
              <a:buFont typeface="Arial" panose="020B0604020202020204" pitchFamily="34" charset="0"/>
              <a:buChar char="•"/>
            </a:pPr>
            <a:r>
              <a:rPr lang="en-US" sz="1600" dirty="0"/>
              <a:t>Confirmation testing</a:t>
            </a:r>
          </a:p>
          <a:p>
            <a:pPr marL="380990" indent="-380990" fontAlgn="ctr">
              <a:buFont typeface="Arial" panose="020B0604020202020204" pitchFamily="34" charset="0"/>
              <a:buChar char="•"/>
            </a:pPr>
            <a:r>
              <a:rPr lang="en-US" sz="1600" dirty="0"/>
              <a:t>Regression testing</a:t>
            </a:r>
          </a:p>
        </p:txBody>
      </p:sp>
    </p:spTree>
    <p:extLst>
      <p:ext uri="{BB962C8B-B14F-4D97-AF65-F5344CB8AC3E}">
        <p14:creationId xmlns:p14="http://schemas.microsoft.com/office/powerpoint/2010/main" val="212952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itle 1">
            <a:extLst>
              <a:ext uri="{FF2B5EF4-FFF2-40B4-BE49-F238E27FC236}">
                <a16:creationId xmlns:a16="http://schemas.microsoft.com/office/drawing/2014/main" id="{9574E46A-97CC-42C7-A604-9952ED17804C}"/>
              </a:ext>
            </a:extLst>
          </p:cNvPr>
          <p:cNvSpPr>
            <a:spLocks noGrp="1"/>
          </p:cNvSpPr>
          <p:nvPr>
            <p:ph type="title"/>
          </p:nvPr>
        </p:nvSpPr>
        <p:spPr>
          <a:xfrm>
            <a:off x="838200" y="556995"/>
            <a:ext cx="10515600" cy="1133693"/>
          </a:xfrm>
        </p:spPr>
        <p:txBody>
          <a:bodyPr>
            <a:normAutofit/>
          </a:bodyPr>
          <a:lstStyle/>
          <a:p>
            <a:r>
              <a:rPr lang="en-US" sz="5200"/>
              <a:t>Positive and Negative Testing</a:t>
            </a:r>
          </a:p>
        </p:txBody>
      </p:sp>
      <p:sp>
        <p:nvSpPr>
          <p:cNvPr id="134" name="Date Placeholder 3">
            <a:extLst>
              <a:ext uri="{FF2B5EF4-FFF2-40B4-BE49-F238E27FC236}">
                <a16:creationId xmlns:a16="http://schemas.microsoft.com/office/drawing/2014/main" id="{F17A5CF5-41BA-4176-AC12-369BCA23DA9A}"/>
              </a:ext>
            </a:extLst>
          </p:cNvPr>
          <p:cNvSpPr>
            <a:spLocks noGrp="1"/>
          </p:cNvSpPr>
          <p:nvPr>
            <p:ph type="dt" sz="half" idx="10"/>
          </p:nvPr>
        </p:nvSpPr>
        <p:spPr>
          <a:xfrm>
            <a:off x="838200" y="6356350"/>
            <a:ext cx="2743200" cy="365125"/>
          </a:xfrm>
        </p:spPr>
        <p:txBody>
          <a:bodyPr>
            <a:normAutofit/>
          </a:bodyPr>
          <a:lstStyle/>
          <a:p>
            <a:endParaRPr lang="en-GB" noProof="0"/>
          </a:p>
        </p:txBody>
      </p:sp>
      <p:sp>
        <p:nvSpPr>
          <p:cNvPr id="136" name="Footer Placeholder 4">
            <a:extLst>
              <a:ext uri="{FF2B5EF4-FFF2-40B4-BE49-F238E27FC236}">
                <a16:creationId xmlns:a16="http://schemas.microsoft.com/office/drawing/2014/main" id="{D9D8359F-3EFF-437D-9E34-3189527BB4F1}"/>
              </a:ext>
            </a:extLst>
          </p:cNvPr>
          <p:cNvSpPr>
            <a:spLocks noGrp="1"/>
          </p:cNvSpPr>
          <p:nvPr>
            <p:ph type="ftr" sz="quarter" idx="11"/>
          </p:nvPr>
        </p:nvSpPr>
        <p:spPr>
          <a:xfrm>
            <a:off x="4038600" y="6356350"/>
            <a:ext cx="4114800" cy="365125"/>
          </a:xfrm>
        </p:spPr>
        <p:txBody>
          <a:bodyPr>
            <a:normAutofit/>
          </a:bodyPr>
          <a:lstStyle/>
          <a:p>
            <a:endParaRPr lang="en-GB" noProof="0"/>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800"/>
              </a:spcAft>
            </a:pPr>
            <a:fld id="{8D42AB3C-BBAF-4049-97C9-64D6BDC12200}" type="slidenum">
              <a:rPr lang="en-US"/>
              <a:pPr>
                <a:spcAft>
                  <a:spcPts val="800"/>
                </a:spcAft>
              </a:pPr>
              <a:t>22</a:t>
            </a:fld>
            <a:endParaRPr lang="en-US"/>
          </a:p>
        </p:txBody>
      </p:sp>
      <p:graphicFrame>
        <p:nvGraphicFramePr>
          <p:cNvPr id="19" name="Content Placeholder 2">
            <a:extLst>
              <a:ext uri="{FF2B5EF4-FFF2-40B4-BE49-F238E27FC236}">
                <a16:creationId xmlns:a16="http://schemas.microsoft.com/office/drawing/2014/main" id="{139BB9E3-01B1-409F-B74A-AA382F099F0F}"/>
              </a:ext>
            </a:extLst>
          </p:cNvPr>
          <p:cNvGraphicFramePr>
            <a:graphicFrameLocks noGrp="1"/>
          </p:cNvGraphicFramePr>
          <p:nvPr>
            <p:ph idx="1"/>
            <p:extLst>
              <p:ext uri="{D42A27DB-BD31-4B8C-83A1-F6EECF244321}">
                <p14:modId xmlns:p14="http://schemas.microsoft.com/office/powerpoint/2010/main" val="35000126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0165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2"/>
          <p:cNvSpPr>
            <a:spLocks noGrp="1" noChangeArrowheads="1"/>
          </p:cNvSpPr>
          <p:nvPr>
            <p:ph type="title"/>
          </p:nvPr>
        </p:nvSpPr>
        <p:spPr>
          <a:xfrm>
            <a:off x="838200" y="556995"/>
            <a:ext cx="10515600" cy="1133693"/>
          </a:xfrm>
        </p:spPr>
        <p:txBody>
          <a:bodyPr>
            <a:normAutofit/>
          </a:bodyPr>
          <a:lstStyle/>
          <a:p>
            <a:r>
              <a:rPr lang="en-GB" sz="5200"/>
              <a:t>Functional Testing</a:t>
            </a:r>
          </a:p>
        </p:txBody>
      </p:sp>
      <p:sp>
        <p:nvSpPr>
          <p:cNvPr id="74" name="Date Placeholder 3">
            <a:extLst>
              <a:ext uri="{FF2B5EF4-FFF2-40B4-BE49-F238E27FC236}">
                <a16:creationId xmlns:a16="http://schemas.microsoft.com/office/drawing/2014/main" id="{7A8737B3-2705-403E-8AF4-94F3F3F854D2}"/>
              </a:ext>
            </a:extLst>
          </p:cNvPr>
          <p:cNvSpPr>
            <a:spLocks noGrp="1"/>
          </p:cNvSpPr>
          <p:nvPr>
            <p:ph type="dt" sz="half" idx="10"/>
          </p:nvPr>
        </p:nvSpPr>
        <p:spPr>
          <a:xfrm>
            <a:off x="838200" y="6356350"/>
            <a:ext cx="2743200" cy="365125"/>
          </a:xfrm>
        </p:spPr>
        <p:txBody>
          <a:bodyPr>
            <a:normAutofit/>
          </a:bodyPr>
          <a:lstStyle/>
          <a:p>
            <a:endParaRPr lang="en-GB" noProof="0"/>
          </a:p>
        </p:txBody>
      </p:sp>
      <p:sp>
        <p:nvSpPr>
          <p:cNvPr id="76" name="Footer Placeholder 4">
            <a:extLst>
              <a:ext uri="{FF2B5EF4-FFF2-40B4-BE49-F238E27FC236}">
                <a16:creationId xmlns:a16="http://schemas.microsoft.com/office/drawing/2014/main" id="{CB1D6A54-421C-40A8-856D-EA18EFEFBD4B}"/>
              </a:ext>
            </a:extLst>
          </p:cNvPr>
          <p:cNvSpPr>
            <a:spLocks noGrp="1"/>
          </p:cNvSpPr>
          <p:nvPr>
            <p:ph type="ftr" sz="quarter" idx="11"/>
          </p:nvPr>
        </p:nvSpPr>
        <p:spPr>
          <a:xfrm>
            <a:off x="4038600" y="6356350"/>
            <a:ext cx="4114800" cy="365125"/>
          </a:xfrm>
        </p:spPr>
        <p:txBody>
          <a:bodyPr>
            <a:normAutofit/>
          </a:bodyPr>
          <a:lstStyle/>
          <a:p>
            <a:endParaRPr lang="en-GB" noProof="0"/>
          </a:p>
        </p:txBody>
      </p:sp>
      <p:sp>
        <p:nvSpPr>
          <p:cNvPr id="2" name="Slide Number Placeholder 1"/>
          <p:cNvSpPr>
            <a:spLocks noGrp="1"/>
          </p:cNvSpPr>
          <p:nvPr>
            <p:ph type="sldNum" sz="quarter" idx="12"/>
          </p:nvPr>
        </p:nvSpPr>
        <p:spPr>
          <a:xfrm>
            <a:off x="8610600" y="6356350"/>
            <a:ext cx="2743200" cy="365125"/>
          </a:xfrm>
        </p:spPr>
        <p:txBody>
          <a:bodyPr>
            <a:normAutofit/>
          </a:bodyPr>
          <a:lstStyle/>
          <a:p>
            <a:pPr>
              <a:spcAft>
                <a:spcPts val="600"/>
              </a:spcAft>
            </a:pPr>
            <a:fld id="{2222F2D1-CFD7-43E4-A9A3-02C393C82AB2}" type="slidenum">
              <a:rPr lang="en-US" smtClean="0"/>
              <a:pPr>
                <a:spcAft>
                  <a:spcPts val="600"/>
                </a:spcAft>
              </a:pPr>
              <a:t>23</a:t>
            </a:fld>
            <a:endParaRPr lang="en-US"/>
          </a:p>
        </p:txBody>
      </p:sp>
      <p:graphicFrame>
        <p:nvGraphicFramePr>
          <p:cNvPr id="3078" name="Rectangle 3">
            <a:extLst>
              <a:ext uri="{FF2B5EF4-FFF2-40B4-BE49-F238E27FC236}">
                <a16:creationId xmlns:a16="http://schemas.microsoft.com/office/drawing/2014/main" id="{582FDCF6-3D87-444D-B7EA-399509D04BE3}"/>
              </a:ext>
            </a:extLst>
          </p:cNvPr>
          <p:cNvGraphicFramePr>
            <a:graphicFrameLocks noGrp="1"/>
          </p:cNvGraphicFramePr>
          <p:nvPr>
            <p:ph idx="1"/>
            <p:extLst>
              <p:ext uri="{D42A27DB-BD31-4B8C-83A1-F6EECF244321}">
                <p14:modId xmlns:p14="http://schemas.microsoft.com/office/powerpoint/2010/main" val="18596213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2"/>
          <p:cNvSpPr>
            <a:spLocks noGrp="1" noChangeArrowheads="1"/>
          </p:cNvSpPr>
          <p:nvPr>
            <p:ph type="title"/>
          </p:nvPr>
        </p:nvSpPr>
        <p:spPr>
          <a:xfrm>
            <a:off x="838200" y="556995"/>
            <a:ext cx="10515600" cy="1133693"/>
          </a:xfrm>
        </p:spPr>
        <p:txBody>
          <a:bodyPr>
            <a:normAutofit/>
          </a:bodyPr>
          <a:lstStyle/>
          <a:p>
            <a:r>
              <a:rPr lang="en-GB" sz="5200"/>
              <a:t>Non-Functional Testing</a:t>
            </a:r>
          </a:p>
        </p:txBody>
      </p:sp>
      <p:sp>
        <p:nvSpPr>
          <p:cNvPr id="81" name="Date Placeholder 3">
            <a:extLst>
              <a:ext uri="{FF2B5EF4-FFF2-40B4-BE49-F238E27FC236}">
                <a16:creationId xmlns:a16="http://schemas.microsoft.com/office/drawing/2014/main" id="{2A97ED6F-625B-41AE-ADCE-7856FC6F774A}"/>
              </a:ext>
            </a:extLst>
          </p:cNvPr>
          <p:cNvSpPr>
            <a:spLocks noGrp="1"/>
          </p:cNvSpPr>
          <p:nvPr>
            <p:ph type="dt" sz="half" idx="10"/>
          </p:nvPr>
        </p:nvSpPr>
        <p:spPr>
          <a:xfrm>
            <a:off x="838200" y="6356350"/>
            <a:ext cx="2743200" cy="365125"/>
          </a:xfrm>
        </p:spPr>
        <p:txBody>
          <a:bodyPr>
            <a:normAutofit/>
          </a:bodyPr>
          <a:lstStyle/>
          <a:p>
            <a:endParaRPr lang="en-GB" noProof="0"/>
          </a:p>
        </p:txBody>
      </p:sp>
      <p:sp>
        <p:nvSpPr>
          <p:cNvPr id="83" name="Footer Placeholder 4">
            <a:extLst>
              <a:ext uri="{FF2B5EF4-FFF2-40B4-BE49-F238E27FC236}">
                <a16:creationId xmlns:a16="http://schemas.microsoft.com/office/drawing/2014/main" id="{0FF2C915-3C30-4B67-B099-63251BD8820F}"/>
              </a:ext>
            </a:extLst>
          </p:cNvPr>
          <p:cNvSpPr>
            <a:spLocks noGrp="1"/>
          </p:cNvSpPr>
          <p:nvPr>
            <p:ph type="ftr" sz="quarter" idx="11"/>
          </p:nvPr>
        </p:nvSpPr>
        <p:spPr>
          <a:xfrm>
            <a:off x="4038600" y="6356350"/>
            <a:ext cx="4114800" cy="365125"/>
          </a:xfrm>
        </p:spPr>
        <p:txBody>
          <a:bodyPr>
            <a:normAutofit/>
          </a:bodyPr>
          <a:lstStyle/>
          <a:p>
            <a:endParaRPr lang="en-GB" noProof="0"/>
          </a:p>
        </p:txBody>
      </p:sp>
      <p:sp>
        <p:nvSpPr>
          <p:cNvPr id="2" name="Slide Number Placeholder 1"/>
          <p:cNvSpPr>
            <a:spLocks noGrp="1"/>
          </p:cNvSpPr>
          <p:nvPr>
            <p:ph type="sldNum" sz="quarter" idx="12"/>
          </p:nvPr>
        </p:nvSpPr>
        <p:spPr>
          <a:xfrm>
            <a:off x="8610600" y="6356350"/>
            <a:ext cx="2743200" cy="365125"/>
          </a:xfrm>
        </p:spPr>
        <p:txBody>
          <a:bodyPr>
            <a:normAutofit/>
          </a:bodyPr>
          <a:lstStyle/>
          <a:p>
            <a:pPr>
              <a:spcAft>
                <a:spcPts val="600"/>
              </a:spcAft>
            </a:pPr>
            <a:fld id="{2222F2D1-CFD7-43E4-A9A3-02C393C82AB2}" type="slidenum">
              <a:rPr lang="en-US" smtClean="0"/>
              <a:pPr>
                <a:spcAft>
                  <a:spcPts val="600"/>
                </a:spcAft>
              </a:pPr>
              <a:t>24</a:t>
            </a:fld>
            <a:endParaRPr lang="en-US"/>
          </a:p>
        </p:txBody>
      </p:sp>
      <p:graphicFrame>
        <p:nvGraphicFramePr>
          <p:cNvPr id="3078" name="Rectangle 3">
            <a:extLst>
              <a:ext uri="{FF2B5EF4-FFF2-40B4-BE49-F238E27FC236}">
                <a16:creationId xmlns:a16="http://schemas.microsoft.com/office/drawing/2014/main" id="{F500444F-BB44-4E8A-A460-140DFF736137}"/>
              </a:ext>
            </a:extLst>
          </p:cNvPr>
          <p:cNvGraphicFramePr>
            <a:graphicFrameLocks noGrp="1"/>
          </p:cNvGraphicFramePr>
          <p:nvPr>
            <p:ph idx="1"/>
            <p:extLst>
              <p:ext uri="{D42A27DB-BD31-4B8C-83A1-F6EECF244321}">
                <p14:modId xmlns:p14="http://schemas.microsoft.com/office/powerpoint/2010/main" val="3720281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accent2"/>
                </a:solidFill>
                <a:latin typeface="+mj-lt"/>
                <a:ea typeface="+mj-ea"/>
                <a:cs typeface="+mj-cs"/>
              </a:rPr>
              <a:t>Which testing types are we using?</a:t>
            </a:r>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FF3FF434-BEB6-C84A-93EF-F5F2515384AA}" type="slidenum">
              <a:rPr lang="en-US" smtClean="0"/>
              <a:pPr>
                <a:spcAft>
                  <a:spcPts val="600"/>
                </a:spcAft>
                <a:defRPr/>
              </a:pPr>
              <a:t>25</a:t>
            </a:fld>
            <a:endParaRPr lang="en-US"/>
          </a:p>
        </p:txBody>
      </p:sp>
      <p:sp>
        <p:nvSpPr>
          <p:cNvPr id="9" name="Rectangle 8">
            <a:extLst>
              <a:ext uri="{FF2B5EF4-FFF2-40B4-BE49-F238E27FC236}">
                <a16:creationId xmlns:a16="http://schemas.microsoft.com/office/drawing/2014/main" id="{A39D04AD-AFEE-4F98-A13D-DE1B5E398778}"/>
              </a:ext>
            </a:extLst>
          </p:cNvPr>
          <p:cNvSpPr/>
          <p:nvPr/>
        </p:nvSpPr>
        <p:spPr>
          <a:xfrm>
            <a:off x="660402" y="2014625"/>
            <a:ext cx="5104783" cy="830997"/>
          </a:xfrm>
          <a:prstGeom prst="rect">
            <a:avLst/>
          </a:prstGeom>
          <a:noFill/>
          <a:ln>
            <a:noFill/>
          </a:ln>
        </p:spPr>
        <p:txBody>
          <a:bodyPr wrap="square">
            <a:spAutoFit/>
          </a:bodyPr>
          <a:lstStyle/>
          <a:p>
            <a:pPr fontAlgn="ctr"/>
            <a:r>
              <a:rPr lang="en-US" sz="1600" b="1"/>
              <a:t>Functional testing:</a:t>
            </a:r>
          </a:p>
          <a:p>
            <a:pPr marL="457189" indent="-457189" fontAlgn="ctr">
              <a:buFont typeface="Arial" panose="020B0604020202020204" pitchFamily="34" charset="0"/>
              <a:buChar char="•"/>
            </a:pPr>
            <a:r>
              <a:rPr lang="en-US" sz="1600"/>
              <a:t>Requirement-based testing</a:t>
            </a:r>
          </a:p>
          <a:p>
            <a:pPr marL="457189" indent="-457189" fontAlgn="ctr">
              <a:buFont typeface="Arial" panose="020B0604020202020204" pitchFamily="34" charset="0"/>
              <a:buChar char="•"/>
            </a:pPr>
            <a:r>
              <a:rPr lang="en-US" sz="1600"/>
              <a:t>Business-process-based testing</a:t>
            </a:r>
            <a:endParaRPr lang="en-US" sz="1600" dirty="0"/>
          </a:p>
        </p:txBody>
      </p:sp>
      <p:sp>
        <p:nvSpPr>
          <p:cNvPr id="10" name="Rectangle 9">
            <a:extLst>
              <a:ext uri="{FF2B5EF4-FFF2-40B4-BE49-F238E27FC236}">
                <a16:creationId xmlns:a16="http://schemas.microsoft.com/office/drawing/2014/main" id="{196EDAF7-509D-45F5-B535-89B7093FA32B}"/>
              </a:ext>
            </a:extLst>
          </p:cNvPr>
          <p:cNvSpPr/>
          <p:nvPr/>
        </p:nvSpPr>
        <p:spPr>
          <a:xfrm>
            <a:off x="653417" y="3140968"/>
            <a:ext cx="5104783" cy="3046988"/>
          </a:xfrm>
          <a:prstGeom prst="rect">
            <a:avLst/>
          </a:prstGeom>
          <a:noFill/>
          <a:ln>
            <a:noFill/>
          </a:ln>
        </p:spPr>
        <p:txBody>
          <a:bodyPr wrap="square">
            <a:spAutoFit/>
          </a:bodyPr>
          <a:lstStyle/>
          <a:p>
            <a:pPr fontAlgn="ctr"/>
            <a:r>
              <a:rPr lang="en-US" sz="1600" b="1"/>
              <a:t>Non-functional testing:</a:t>
            </a:r>
          </a:p>
          <a:p>
            <a:pPr marL="457189" indent="-457189" fontAlgn="ctr">
              <a:buFont typeface="Arial" panose="020B0604020202020204" pitchFamily="34" charset="0"/>
              <a:buChar char="•"/>
            </a:pPr>
            <a:r>
              <a:rPr lang="en-US" sz="1600"/>
              <a:t>Reliability testing</a:t>
            </a:r>
          </a:p>
          <a:p>
            <a:pPr marL="457189" indent="-457189" fontAlgn="ctr">
              <a:buFont typeface="Arial" panose="020B0604020202020204" pitchFamily="34" charset="0"/>
              <a:buChar char="•"/>
            </a:pPr>
            <a:r>
              <a:rPr lang="en-US" sz="1600"/>
              <a:t>Usability testing</a:t>
            </a:r>
          </a:p>
          <a:p>
            <a:pPr marL="457189" indent="-457189" fontAlgn="ctr">
              <a:buFont typeface="Arial" panose="020B0604020202020204" pitchFamily="34" charset="0"/>
              <a:buChar char="•"/>
            </a:pPr>
            <a:r>
              <a:rPr lang="en-US" sz="1600"/>
              <a:t>Efficiency testing</a:t>
            </a:r>
          </a:p>
          <a:p>
            <a:pPr marL="457189" indent="-457189" fontAlgn="ctr">
              <a:buFont typeface="Arial" panose="020B0604020202020204" pitchFamily="34" charset="0"/>
              <a:buChar char="•"/>
            </a:pPr>
            <a:r>
              <a:rPr lang="en-US" sz="1600"/>
              <a:t>Maintainability testing</a:t>
            </a:r>
          </a:p>
          <a:p>
            <a:pPr marL="457189" indent="-457189" fontAlgn="ctr">
              <a:buFont typeface="Arial" panose="020B0604020202020204" pitchFamily="34" charset="0"/>
              <a:buChar char="•"/>
            </a:pPr>
            <a:r>
              <a:rPr lang="en-US" sz="1600"/>
              <a:t>Portability testing</a:t>
            </a:r>
          </a:p>
          <a:p>
            <a:pPr marL="457189" indent="-457189" fontAlgn="ctr">
              <a:buFont typeface="Arial" panose="020B0604020202020204" pitchFamily="34" charset="0"/>
              <a:buChar char="•"/>
            </a:pPr>
            <a:r>
              <a:rPr lang="en-US" sz="1600"/>
              <a:t>Baseline testing</a:t>
            </a:r>
          </a:p>
          <a:p>
            <a:pPr marL="457189" indent="-457189" fontAlgn="ctr">
              <a:buFont typeface="Arial" panose="020B0604020202020204" pitchFamily="34" charset="0"/>
              <a:buChar char="•"/>
            </a:pPr>
            <a:r>
              <a:rPr lang="en-US" sz="1600"/>
              <a:t>Compliance testing</a:t>
            </a:r>
          </a:p>
          <a:p>
            <a:pPr marL="457189" indent="-457189" fontAlgn="ctr">
              <a:buFont typeface="Arial" panose="020B0604020202020204" pitchFamily="34" charset="0"/>
              <a:buChar char="•"/>
            </a:pPr>
            <a:r>
              <a:rPr lang="en-US" sz="1600"/>
              <a:t>Accessibility testing</a:t>
            </a:r>
          </a:p>
          <a:p>
            <a:pPr marL="457189" indent="-457189" fontAlgn="ctr">
              <a:buFont typeface="Arial" panose="020B0604020202020204" pitchFamily="34" charset="0"/>
              <a:buChar char="•"/>
            </a:pPr>
            <a:r>
              <a:rPr lang="en-US" sz="1600"/>
              <a:t>Endurance testing</a:t>
            </a:r>
          </a:p>
          <a:p>
            <a:pPr marL="457189" indent="-457189" fontAlgn="ctr">
              <a:buFont typeface="Arial" panose="020B0604020202020204" pitchFamily="34" charset="0"/>
              <a:buChar char="•"/>
            </a:pPr>
            <a:r>
              <a:rPr lang="en-US" sz="1600"/>
              <a:t>Load testing</a:t>
            </a:r>
          </a:p>
          <a:p>
            <a:pPr marL="457189" indent="-457189" fontAlgn="ctr">
              <a:buFont typeface="Arial" panose="020B0604020202020204" pitchFamily="34" charset="0"/>
              <a:buChar char="•"/>
            </a:pPr>
            <a:endParaRPr lang="en-US" sz="1600" dirty="0"/>
          </a:p>
        </p:txBody>
      </p:sp>
      <p:sp>
        <p:nvSpPr>
          <p:cNvPr id="11" name="Rectangle 10">
            <a:extLst>
              <a:ext uri="{FF2B5EF4-FFF2-40B4-BE49-F238E27FC236}">
                <a16:creationId xmlns:a16="http://schemas.microsoft.com/office/drawing/2014/main" id="{CC786F95-3624-4241-9ABC-BF564632167E}"/>
              </a:ext>
            </a:extLst>
          </p:cNvPr>
          <p:cNvSpPr/>
          <p:nvPr/>
        </p:nvSpPr>
        <p:spPr>
          <a:xfrm>
            <a:off x="6144928" y="1966499"/>
            <a:ext cx="3263768" cy="3293209"/>
          </a:xfrm>
          <a:prstGeom prst="rect">
            <a:avLst/>
          </a:prstGeom>
          <a:noFill/>
          <a:ln>
            <a:noFill/>
          </a:ln>
        </p:spPr>
        <p:txBody>
          <a:bodyPr wrap="square">
            <a:spAutoFit/>
          </a:bodyPr>
          <a:lstStyle/>
          <a:p>
            <a:pPr marL="228594" indent="-228594" fontAlgn="ctr">
              <a:buFont typeface="Arial" panose="020B0604020202020204" pitchFamily="34" charset="0"/>
              <a:buChar char="•"/>
            </a:pPr>
            <a:r>
              <a:rPr lang="en-US" sz="1600" dirty="0"/>
              <a:t>Performance testing</a:t>
            </a:r>
          </a:p>
          <a:p>
            <a:pPr marL="228594" indent="-228594" fontAlgn="ctr">
              <a:buFont typeface="Arial" panose="020B0604020202020204" pitchFamily="34" charset="0"/>
              <a:buChar char="•"/>
            </a:pPr>
            <a:r>
              <a:rPr lang="en-US" sz="1600" dirty="0"/>
              <a:t>Compatibility testing</a:t>
            </a:r>
          </a:p>
          <a:p>
            <a:pPr marL="228594" indent="-228594" fontAlgn="ctr">
              <a:buFont typeface="Arial" panose="020B0604020202020204" pitchFamily="34" charset="0"/>
              <a:buChar char="•"/>
            </a:pPr>
            <a:r>
              <a:rPr lang="en-US" sz="1600" dirty="0"/>
              <a:t>Security testing</a:t>
            </a:r>
          </a:p>
          <a:p>
            <a:pPr marL="228594" indent="-228594" fontAlgn="ctr">
              <a:buFont typeface="Arial" panose="020B0604020202020204" pitchFamily="34" charset="0"/>
              <a:buChar char="•"/>
            </a:pPr>
            <a:r>
              <a:rPr lang="en-US" sz="1600" dirty="0"/>
              <a:t>Scalability testing</a:t>
            </a:r>
          </a:p>
          <a:p>
            <a:pPr marL="228594" indent="-228594" fontAlgn="ctr">
              <a:buFont typeface="Arial" panose="020B0604020202020204" pitchFamily="34" charset="0"/>
              <a:buChar char="•"/>
            </a:pPr>
            <a:r>
              <a:rPr lang="en-US" sz="1600" dirty="0"/>
              <a:t>Volume testing</a:t>
            </a:r>
          </a:p>
          <a:p>
            <a:pPr marL="228594" indent="-228594" fontAlgn="ctr">
              <a:buFont typeface="Arial" panose="020B0604020202020204" pitchFamily="34" charset="0"/>
              <a:buChar char="•"/>
            </a:pPr>
            <a:r>
              <a:rPr lang="en-US" sz="1600" dirty="0"/>
              <a:t>Stress testing</a:t>
            </a:r>
          </a:p>
          <a:p>
            <a:pPr marL="228594" indent="-228594" fontAlgn="ctr">
              <a:buFont typeface="Arial" panose="020B0604020202020204" pitchFamily="34" charset="0"/>
              <a:buChar char="•"/>
            </a:pPr>
            <a:r>
              <a:rPr lang="en-US" sz="1600" dirty="0"/>
              <a:t>Recovery testing</a:t>
            </a:r>
          </a:p>
          <a:p>
            <a:pPr marL="228594" indent="-228594" fontAlgn="ctr">
              <a:buFont typeface="Arial" panose="020B0604020202020204" pitchFamily="34" charset="0"/>
              <a:buChar char="•"/>
            </a:pPr>
            <a:r>
              <a:rPr lang="en-US" sz="1600" dirty="0"/>
              <a:t>Internationalization testing</a:t>
            </a:r>
          </a:p>
          <a:p>
            <a:pPr marL="228594" indent="-228594" fontAlgn="ctr">
              <a:buFont typeface="Arial" panose="020B0604020202020204" pitchFamily="34" charset="0"/>
              <a:buChar char="•"/>
            </a:pPr>
            <a:r>
              <a:rPr lang="en-US" sz="1600" dirty="0"/>
              <a:t>Localization testing</a:t>
            </a:r>
          </a:p>
          <a:p>
            <a:pPr fontAlgn="ctr"/>
            <a:endParaRPr lang="en-US" sz="1600" dirty="0"/>
          </a:p>
          <a:p>
            <a:r>
              <a:rPr lang="en-US" sz="1600" b="1" dirty="0"/>
              <a:t>Other types:</a:t>
            </a:r>
          </a:p>
          <a:p>
            <a:pPr marL="380990" indent="-380990" fontAlgn="ctr">
              <a:buFont typeface="Arial" panose="020B0604020202020204" pitchFamily="34" charset="0"/>
              <a:buChar char="•"/>
            </a:pPr>
            <a:r>
              <a:rPr lang="en-US" sz="1600" dirty="0"/>
              <a:t>Confirmation testing</a:t>
            </a:r>
          </a:p>
          <a:p>
            <a:pPr marL="380990" indent="-380990" fontAlgn="ctr">
              <a:buFont typeface="Arial" panose="020B0604020202020204" pitchFamily="34" charset="0"/>
              <a:buChar char="•"/>
            </a:pPr>
            <a:r>
              <a:rPr lang="en-US" sz="1600" dirty="0"/>
              <a:t>Regression testing</a:t>
            </a:r>
          </a:p>
        </p:txBody>
      </p:sp>
    </p:spTree>
    <p:extLst>
      <p:ext uri="{BB962C8B-B14F-4D97-AF65-F5344CB8AC3E}">
        <p14:creationId xmlns:p14="http://schemas.microsoft.com/office/powerpoint/2010/main" val="1868910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latin typeface="+mj-lt"/>
                <a:ea typeface="+mj-ea"/>
                <a:cs typeface="+mj-cs"/>
              </a:rPr>
              <a:t>Testing levels</a:t>
            </a:r>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FF3FF434-BEB6-C84A-93EF-F5F2515384AA}" type="slidenum">
              <a:rPr lang="en-US" smtClean="0"/>
              <a:pPr>
                <a:spcAft>
                  <a:spcPts val="600"/>
                </a:spcAft>
                <a:defRPr/>
              </a:pPr>
              <a:t>26</a:t>
            </a:fld>
            <a:endParaRPr lang="en-US"/>
          </a:p>
        </p:txBody>
      </p:sp>
      <p:grpSp>
        <p:nvGrpSpPr>
          <p:cNvPr id="12" name="Group 19">
            <a:extLst>
              <a:ext uri="{FF2B5EF4-FFF2-40B4-BE49-F238E27FC236}">
                <a16:creationId xmlns:a16="http://schemas.microsoft.com/office/drawing/2014/main" id="{06EFD7A6-1CE0-4F74-87B2-639E6BC1E641}"/>
              </a:ext>
            </a:extLst>
          </p:cNvPr>
          <p:cNvGrpSpPr/>
          <p:nvPr/>
        </p:nvGrpSpPr>
        <p:grpSpPr>
          <a:xfrm>
            <a:off x="1583499" y="2168150"/>
            <a:ext cx="8736971" cy="3924271"/>
            <a:chOff x="568854" y="2009937"/>
            <a:chExt cx="9006682" cy="4007319"/>
          </a:xfrm>
        </p:grpSpPr>
        <p:sp>
          <p:nvSpPr>
            <p:cNvPr id="13" name="Rounded Rectangle 54">
              <a:extLst>
                <a:ext uri="{FF2B5EF4-FFF2-40B4-BE49-F238E27FC236}">
                  <a16:creationId xmlns:a16="http://schemas.microsoft.com/office/drawing/2014/main" id="{012E28E7-C915-48ED-B0CA-8F87DAE2F56F}"/>
                </a:ext>
              </a:extLst>
            </p:cNvPr>
            <p:cNvSpPr/>
            <p:nvPr/>
          </p:nvSpPr>
          <p:spPr bwMode="auto">
            <a:xfrm>
              <a:off x="7360444" y="2009937"/>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Acceptance Testing</a:t>
              </a:r>
              <a:endParaRPr lang="en-US" dirty="0">
                <a:solidFill>
                  <a:srgbClr val="333399"/>
                </a:solidFill>
              </a:endParaRPr>
            </a:p>
          </p:txBody>
        </p:sp>
        <p:sp>
          <p:nvSpPr>
            <p:cNvPr id="14" name="Rounded Rectangle 53">
              <a:extLst>
                <a:ext uri="{FF2B5EF4-FFF2-40B4-BE49-F238E27FC236}">
                  <a16:creationId xmlns:a16="http://schemas.microsoft.com/office/drawing/2014/main" id="{40EED1F7-6D81-42EF-A3DA-AA6471DD4B24}"/>
                </a:ext>
              </a:extLst>
            </p:cNvPr>
            <p:cNvSpPr/>
            <p:nvPr/>
          </p:nvSpPr>
          <p:spPr bwMode="auto">
            <a:xfrm>
              <a:off x="6847035" y="2916003"/>
              <a:ext cx="2215092" cy="6853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oAutofit/>
            </a:bodyPr>
            <a:lstStyle/>
            <a:p>
              <a:pPr algn="ctr">
                <a:defRPr/>
              </a:pPr>
              <a:r>
                <a:rPr lang="en-GB" dirty="0">
                  <a:solidFill>
                    <a:srgbClr val="333399"/>
                  </a:solidFill>
                </a:rPr>
                <a:t>System </a:t>
              </a:r>
            </a:p>
            <a:p>
              <a:pPr algn="ctr">
                <a:defRPr/>
              </a:pPr>
              <a:r>
                <a:rPr lang="en-GB" dirty="0">
                  <a:solidFill>
                    <a:srgbClr val="333399"/>
                  </a:solidFill>
                </a:rPr>
                <a:t>Testing</a:t>
              </a:r>
              <a:endParaRPr lang="en-US" dirty="0">
                <a:solidFill>
                  <a:srgbClr val="333399"/>
                </a:solidFill>
              </a:endParaRPr>
            </a:p>
          </p:txBody>
        </p:sp>
        <p:sp>
          <p:nvSpPr>
            <p:cNvPr id="15" name="Rounded Rectangle 52">
              <a:extLst>
                <a:ext uri="{FF2B5EF4-FFF2-40B4-BE49-F238E27FC236}">
                  <a16:creationId xmlns:a16="http://schemas.microsoft.com/office/drawing/2014/main" id="{39221EEC-C8FE-4780-B422-4CE46A9A1AB1}"/>
                </a:ext>
              </a:extLst>
            </p:cNvPr>
            <p:cNvSpPr/>
            <p:nvPr/>
          </p:nvSpPr>
          <p:spPr bwMode="auto">
            <a:xfrm>
              <a:off x="6312695" y="3791111"/>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GB" dirty="0">
                  <a:solidFill>
                    <a:srgbClr val="333399"/>
                  </a:solidFill>
                </a:rPr>
                <a:t>Integration</a:t>
              </a:r>
            </a:p>
            <a:p>
              <a:pPr algn="ctr">
                <a:defRPr/>
              </a:pPr>
              <a:r>
                <a:rPr lang="en-GB" dirty="0">
                  <a:solidFill>
                    <a:srgbClr val="333399"/>
                  </a:solidFill>
                </a:rPr>
                <a:t>Testing</a:t>
              </a:r>
              <a:endParaRPr lang="en-US" dirty="0">
                <a:solidFill>
                  <a:srgbClr val="333399"/>
                </a:solidFill>
              </a:endParaRPr>
            </a:p>
          </p:txBody>
        </p:sp>
        <p:sp>
          <p:nvSpPr>
            <p:cNvPr id="17" name="Rounded Rectangle 51">
              <a:extLst>
                <a:ext uri="{FF2B5EF4-FFF2-40B4-BE49-F238E27FC236}">
                  <a16:creationId xmlns:a16="http://schemas.microsoft.com/office/drawing/2014/main" id="{0B180DA2-F844-452F-97FD-4C6A13D46FAB}"/>
                </a:ext>
              </a:extLst>
            </p:cNvPr>
            <p:cNvSpPr/>
            <p:nvPr/>
          </p:nvSpPr>
          <p:spPr bwMode="auto">
            <a:xfrm>
              <a:off x="5826918" y="4680440"/>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Component Testing</a:t>
              </a:r>
              <a:endParaRPr lang="en-US" dirty="0">
                <a:solidFill>
                  <a:srgbClr val="333399"/>
                </a:solidFill>
              </a:endParaRPr>
            </a:p>
          </p:txBody>
        </p:sp>
        <p:sp>
          <p:nvSpPr>
            <p:cNvPr id="18" name="Rounded Rectangle 50">
              <a:extLst>
                <a:ext uri="{FF2B5EF4-FFF2-40B4-BE49-F238E27FC236}">
                  <a16:creationId xmlns:a16="http://schemas.microsoft.com/office/drawing/2014/main" id="{0CC670B9-D6D9-441D-95D2-CCCCFA63A065}"/>
                </a:ext>
              </a:extLst>
            </p:cNvPr>
            <p:cNvSpPr/>
            <p:nvPr/>
          </p:nvSpPr>
          <p:spPr bwMode="auto">
            <a:xfrm>
              <a:off x="4019547" y="5599985"/>
              <a:ext cx="2215092" cy="417271"/>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Coding</a:t>
              </a:r>
              <a:endParaRPr lang="en-US" dirty="0">
                <a:solidFill>
                  <a:srgbClr val="333399"/>
                </a:solidFill>
              </a:endParaRPr>
            </a:p>
          </p:txBody>
        </p:sp>
        <p:sp>
          <p:nvSpPr>
            <p:cNvPr id="19" name="Rounded Rectangle 49">
              <a:extLst>
                <a:ext uri="{FF2B5EF4-FFF2-40B4-BE49-F238E27FC236}">
                  <a16:creationId xmlns:a16="http://schemas.microsoft.com/office/drawing/2014/main" id="{14BB3AAB-78A0-4317-8E85-99048BDC9EF2}"/>
                </a:ext>
              </a:extLst>
            </p:cNvPr>
            <p:cNvSpPr/>
            <p:nvPr/>
          </p:nvSpPr>
          <p:spPr bwMode="auto">
            <a:xfrm>
              <a:off x="2292878" y="4676423"/>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Program Specification</a:t>
              </a:r>
              <a:endParaRPr lang="en-US" dirty="0">
                <a:solidFill>
                  <a:srgbClr val="333399"/>
                </a:solidFill>
              </a:endParaRPr>
            </a:p>
          </p:txBody>
        </p:sp>
        <p:sp>
          <p:nvSpPr>
            <p:cNvPr id="20" name="Rounded Rectangle 48">
              <a:extLst>
                <a:ext uri="{FF2B5EF4-FFF2-40B4-BE49-F238E27FC236}">
                  <a16:creationId xmlns:a16="http://schemas.microsoft.com/office/drawing/2014/main" id="{12A37B3D-00CA-430E-AFCF-8EFB11E09EB1}"/>
                </a:ext>
              </a:extLst>
            </p:cNvPr>
            <p:cNvSpPr/>
            <p:nvPr/>
          </p:nvSpPr>
          <p:spPr bwMode="auto">
            <a:xfrm>
              <a:off x="1743076" y="3791111"/>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Technical Specification</a:t>
              </a:r>
              <a:endParaRPr lang="en-US" dirty="0">
                <a:solidFill>
                  <a:srgbClr val="333399"/>
                </a:solidFill>
              </a:endParaRPr>
            </a:p>
          </p:txBody>
        </p:sp>
        <p:sp>
          <p:nvSpPr>
            <p:cNvPr id="21" name="Rounded Rectangle 47">
              <a:extLst>
                <a:ext uri="{FF2B5EF4-FFF2-40B4-BE49-F238E27FC236}">
                  <a16:creationId xmlns:a16="http://schemas.microsoft.com/office/drawing/2014/main" id="{637E9862-F877-4C70-A790-55EB2BDC5EA5}"/>
                </a:ext>
              </a:extLst>
            </p:cNvPr>
            <p:cNvSpPr/>
            <p:nvPr/>
          </p:nvSpPr>
          <p:spPr bwMode="auto">
            <a:xfrm>
              <a:off x="1106152" y="2952381"/>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Functional Specification</a:t>
              </a:r>
              <a:endParaRPr lang="en-US" dirty="0">
                <a:solidFill>
                  <a:srgbClr val="333399"/>
                </a:solidFill>
              </a:endParaRPr>
            </a:p>
          </p:txBody>
        </p:sp>
        <p:sp>
          <p:nvSpPr>
            <p:cNvPr id="22" name="Rounded Rectangle 46">
              <a:extLst>
                <a:ext uri="{FF2B5EF4-FFF2-40B4-BE49-F238E27FC236}">
                  <a16:creationId xmlns:a16="http://schemas.microsoft.com/office/drawing/2014/main" id="{3B87A636-9BE0-4D0D-8680-629C8BFD0EBF}"/>
                </a:ext>
              </a:extLst>
            </p:cNvPr>
            <p:cNvSpPr/>
            <p:nvPr/>
          </p:nvSpPr>
          <p:spPr bwMode="auto">
            <a:xfrm>
              <a:off x="568854" y="2009937"/>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Requirements Specification</a:t>
              </a:r>
              <a:endParaRPr lang="en-US" dirty="0">
                <a:solidFill>
                  <a:srgbClr val="333399"/>
                </a:solidFill>
              </a:endParaRPr>
            </a:p>
          </p:txBody>
        </p:sp>
        <p:cxnSp>
          <p:nvCxnSpPr>
            <p:cNvPr id="24" name="Straight Connector 23">
              <a:extLst>
                <a:ext uri="{FF2B5EF4-FFF2-40B4-BE49-F238E27FC236}">
                  <a16:creationId xmlns:a16="http://schemas.microsoft.com/office/drawing/2014/main" id="{1680CCF8-4449-4093-B5E3-FF685E4E7642}"/>
                </a:ext>
              </a:extLst>
            </p:cNvPr>
            <p:cNvCxnSpPr>
              <a:stCxn id="31" idx="2"/>
              <a:endCxn id="32" idx="3"/>
            </p:cNvCxnSpPr>
            <p:nvPr/>
          </p:nvCxnSpPr>
          <p:spPr bwMode="auto">
            <a:xfrm>
              <a:off x="4507970" y="5045544"/>
              <a:ext cx="1318949" cy="7721"/>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25" name="Straight Connector 24">
              <a:extLst>
                <a:ext uri="{FF2B5EF4-FFF2-40B4-BE49-F238E27FC236}">
                  <a16:creationId xmlns:a16="http://schemas.microsoft.com/office/drawing/2014/main" id="{02D86E1F-BAFD-495C-A7F1-48AF2629686B}"/>
                </a:ext>
              </a:extLst>
            </p:cNvPr>
            <p:cNvCxnSpPr>
              <a:cxnSpLocks/>
              <a:stCxn id="30" idx="2"/>
              <a:endCxn id="33" idx="3"/>
            </p:cNvCxnSpPr>
            <p:nvPr/>
          </p:nvCxnSpPr>
          <p:spPr bwMode="auto">
            <a:xfrm>
              <a:off x="3958168" y="4088577"/>
              <a:ext cx="2354525" cy="22805"/>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26" name="Straight Connector 25">
              <a:extLst>
                <a:ext uri="{FF2B5EF4-FFF2-40B4-BE49-F238E27FC236}">
                  <a16:creationId xmlns:a16="http://schemas.microsoft.com/office/drawing/2014/main" id="{2A6E12DF-56BA-42C1-9E83-8537FC46ECCF}"/>
                </a:ext>
              </a:extLst>
            </p:cNvPr>
            <p:cNvCxnSpPr>
              <a:cxnSpLocks/>
            </p:cNvCxnSpPr>
            <p:nvPr/>
          </p:nvCxnSpPr>
          <p:spPr bwMode="auto">
            <a:xfrm flipV="1">
              <a:off x="3594280" y="3283404"/>
              <a:ext cx="3287021" cy="2893"/>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27" name="Straight Connector 26">
              <a:extLst>
                <a:ext uri="{FF2B5EF4-FFF2-40B4-BE49-F238E27FC236}">
                  <a16:creationId xmlns:a16="http://schemas.microsoft.com/office/drawing/2014/main" id="{B584436D-E445-4B3C-B5A8-94A4C8574306}"/>
                </a:ext>
              </a:extLst>
            </p:cNvPr>
            <p:cNvCxnSpPr>
              <a:cxnSpLocks/>
              <a:endCxn id="35" idx="3"/>
            </p:cNvCxnSpPr>
            <p:nvPr/>
          </p:nvCxnSpPr>
          <p:spPr bwMode="auto">
            <a:xfrm flipV="1">
              <a:off x="3035035" y="2363624"/>
              <a:ext cx="4325409" cy="1146"/>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sp>
          <p:nvSpPr>
            <p:cNvPr id="28" name="Bent Arrow 30">
              <a:extLst>
                <a:ext uri="{FF2B5EF4-FFF2-40B4-BE49-F238E27FC236}">
                  <a16:creationId xmlns:a16="http://schemas.microsoft.com/office/drawing/2014/main" id="{989F2C03-FAF1-4CA4-9ECB-6F442B8E9859}"/>
                </a:ext>
              </a:extLst>
            </p:cNvPr>
            <p:cNvSpPr/>
            <p:nvPr/>
          </p:nvSpPr>
          <p:spPr bwMode="auto">
            <a:xfrm rot="5400000">
              <a:off x="2754047" y="2296854"/>
              <a:ext cx="561975" cy="502177"/>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29" name="Bent Arrow 31">
              <a:extLst>
                <a:ext uri="{FF2B5EF4-FFF2-40B4-BE49-F238E27FC236}">
                  <a16:creationId xmlns:a16="http://schemas.microsoft.com/office/drawing/2014/main" id="{D1041003-E8E8-454C-8A39-454EB9EB1365}"/>
                </a:ext>
              </a:extLst>
            </p:cNvPr>
            <p:cNvSpPr/>
            <p:nvPr/>
          </p:nvSpPr>
          <p:spPr bwMode="auto">
            <a:xfrm rot="5400000">
              <a:off x="3288836" y="3184069"/>
              <a:ext cx="561975" cy="499398"/>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30" name="Bent Arrow 32">
              <a:extLst>
                <a:ext uri="{FF2B5EF4-FFF2-40B4-BE49-F238E27FC236}">
                  <a16:creationId xmlns:a16="http://schemas.microsoft.com/office/drawing/2014/main" id="{764B9869-A2A6-4AB6-9D6F-FC96B72C8233}"/>
                </a:ext>
              </a:extLst>
            </p:cNvPr>
            <p:cNvSpPr/>
            <p:nvPr/>
          </p:nvSpPr>
          <p:spPr bwMode="auto">
            <a:xfrm rot="5400000">
              <a:off x="3917420" y="4069829"/>
              <a:ext cx="561975" cy="480481"/>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31" name="Bent Arrow 33">
              <a:extLst>
                <a:ext uri="{FF2B5EF4-FFF2-40B4-BE49-F238E27FC236}">
                  <a16:creationId xmlns:a16="http://schemas.microsoft.com/office/drawing/2014/main" id="{87398BFA-B726-4BA8-9442-6984A0138769}"/>
                </a:ext>
              </a:extLst>
            </p:cNvPr>
            <p:cNvSpPr/>
            <p:nvPr/>
          </p:nvSpPr>
          <p:spPr bwMode="auto">
            <a:xfrm rot="5400000">
              <a:off x="4482834" y="5006717"/>
              <a:ext cx="561975" cy="511703"/>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32" name="Bent Arrow 34">
              <a:extLst>
                <a:ext uri="{FF2B5EF4-FFF2-40B4-BE49-F238E27FC236}">
                  <a16:creationId xmlns:a16="http://schemas.microsoft.com/office/drawing/2014/main" id="{32A4C120-5ED7-441A-9CD4-BB3D3A5B230C}"/>
                </a:ext>
              </a:extLst>
            </p:cNvPr>
            <p:cNvSpPr/>
            <p:nvPr/>
          </p:nvSpPr>
          <p:spPr bwMode="auto">
            <a:xfrm>
              <a:off x="5343525" y="4929192"/>
              <a:ext cx="483394" cy="614363"/>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33" name="Bent Arrow 39">
              <a:extLst>
                <a:ext uri="{FF2B5EF4-FFF2-40B4-BE49-F238E27FC236}">
                  <a16:creationId xmlns:a16="http://schemas.microsoft.com/office/drawing/2014/main" id="{54370264-8FCE-407F-A5AA-6DEE2109530E}"/>
                </a:ext>
              </a:extLst>
            </p:cNvPr>
            <p:cNvSpPr/>
            <p:nvPr/>
          </p:nvSpPr>
          <p:spPr bwMode="auto">
            <a:xfrm>
              <a:off x="5857875" y="3995743"/>
              <a:ext cx="454819" cy="595314"/>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34" name="Bent Arrow 40">
              <a:extLst>
                <a:ext uri="{FF2B5EF4-FFF2-40B4-BE49-F238E27FC236}">
                  <a16:creationId xmlns:a16="http://schemas.microsoft.com/office/drawing/2014/main" id="{5C02C73A-BDC3-495F-BD52-F17B43193BFA}"/>
                </a:ext>
              </a:extLst>
            </p:cNvPr>
            <p:cNvSpPr/>
            <p:nvPr/>
          </p:nvSpPr>
          <p:spPr bwMode="auto">
            <a:xfrm>
              <a:off x="6391275" y="3128968"/>
              <a:ext cx="495300" cy="585788"/>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35" name="Bent Arrow 41">
              <a:extLst>
                <a:ext uri="{FF2B5EF4-FFF2-40B4-BE49-F238E27FC236}">
                  <a16:creationId xmlns:a16="http://schemas.microsoft.com/office/drawing/2014/main" id="{9FA75288-C74E-41F1-BD34-F5ED75CA89D6}"/>
                </a:ext>
              </a:extLst>
            </p:cNvPr>
            <p:cNvSpPr/>
            <p:nvPr/>
          </p:nvSpPr>
          <p:spPr bwMode="auto">
            <a:xfrm>
              <a:off x="6886575" y="2243142"/>
              <a:ext cx="473869" cy="585787"/>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36" name="TextBox 35">
              <a:extLst>
                <a:ext uri="{FF2B5EF4-FFF2-40B4-BE49-F238E27FC236}">
                  <a16:creationId xmlns:a16="http://schemas.microsoft.com/office/drawing/2014/main" id="{B260F01D-7158-460C-AFC6-2F6E0BC3F5E1}"/>
                </a:ext>
              </a:extLst>
            </p:cNvPr>
            <p:cNvSpPr txBox="1"/>
            <p:nvPr/>
          </p:nvSpPr>
          <p:spPr>
            <a:xfrm>
              <a:off x="3869002" y="2012475"/>
              <a:ext cx="2552700"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Acceptance Tests</a:t>
              </a:r>
            </a:p>
          </p:txBody>
        </p:sp>
        <p:sp>
          <p:nvSpPr>
            <p:cNvPr id="37" name="TextBox 36">
              <a:extLst>
                <a:ext uri="{FF2B5EF4-FFF2-40B4-BE49-F238E27FC236}">
                  <a16:creationId xmlns:a16="http://schemas.microsoft.com/office/drawing/2014/main" id="{6CAD9234-2B71-4B2D-B5A7-7F22BD8D6090}"/>
                </a:ext>
              </a:extLst>
            </p:cNvPr>
            <p:cNvSpPr txBox="1"/>
            <p:nvPr/>
          </p:nvSpPr>
          <p:spPr>
            <a:xfrm>
              <a:off x="4070801" y="2944408"/>
              <a:ext cx="2152179"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System Tests</a:t>
              </a:r>
            </a:p>
          </p:txBody>
        </p:sp>
        <p:sp>
          <p:nvSpPr>
            <p:cNvPr id="38" name="TextBox 37">
              <a:extLst>
                <a:ext uri="{FF2B5EF4-FFF2-40B4-BE49-F238E27FC236}">
                  <a16:creationId xmlns:a16="http://schemas.microsoft.com/office/drawing/2014/main" id="{A8A8B43E-ECCA-491B-A42E-358BFE81FE42}"/>
                </a:ext>
              </a:extLst>
            </p:cNvPr>
            <p:cNvSpPr txBox="1"/>
            <p:nvPr/>
          </p:nvSpPr>
          <p:spPr>
            <a:xfrm>
              <a:off x="3960280" y="3705746"/>
              <a:ext cx="2333626"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Integration Tests</a:t>
              </a:r>
            </a:p>
          </p:txBody>
        </p:sp>
        <p:sp>
          <p:nvSpPr>
            <p:cNvPr id="39" name="TextBox 38">
              <a:extLst>
                <a:ext uri="{FF2B5EF4-FFF2-40B4-BE49-F238E27FC236}">
                  <a16:creationId xmlns:a16="http://schemas.microsoft.com/office/drawing/2014/main" id="{5EA5BFD9-5E3B-467D-A9FE-24DA5D9ABD3B}"/>
                </a:ext>
              </a:extLst>
            </p:cNvPr>
            <p:cNvSpPr txBox="1"/>
            <p:nvPr/>
          </p:nvSpPr>
          <p:spPr>
            <a:xfrm>
              <a:off x="4285685" y="4521334"/>
              <a:ext cx="1682817"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Unit Tests</a:t>
              </a:r>
            </a:p>
          </p:txBody>
        </p:sp>
      </p:grpSp>
    </p:spTree>
    <p:extLst>
      <p:ext uri="{BB962C8B-B14F-4D97-AF65-F5344CB8AC3E}">
        <p14:creationId xmlns:p14="http://schemas.microsoft.com/office/powerpoint/2010/main" val="1342882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2F30A-BD37-415F-B449-3B67A555E741}"/>
              </a:ext>
            </a:extLst>
          </p:cNvPr>
          <p:cNvSpPr>
            <a:spLocks noGrp="1"/>
          </p:cNvSpPr>
          <p:nvPr>
            <p:ph type="title"/>
          </p:nvPr>
        </p:nvSpPr>
        <p:spPr>
          <a:xfrm>
            <a:off x="838200" y="365125"/>
            <a:ext cx="10515600" cy="1828444"/>
          </a:xfrm>
        </p:spPr>
        <p:txBody>
          <a:bodyPr vert="horz" lIns="0" tIns="0" rIns="0" bIns="0" rtlCol="0" anchorCtr="0">
            <a:normAutofit/>
          </a:bodyPr>
          <a:lstStyle/>
          <a:p>
            <a:r>
              <a:rPr lang="en-GB" sz="5200" dirty="0"/>
              <a:t>Testing Design techniques</a:t>
            </a:r>
          </a:p>
        </p:txBody>
      </p:sp>
      <p:sp>
        <p:nvSpPr>
          <p:cNvPr id="8" name="Content Placeholder 7">
            <a:extLst>
              <a:ext uri="{FF2B5EF4-FFF2-40B4-BE49-F238E27FC236}">
                <a16:creationId xmlns:a16="http://schemas.microsoft.com/office/drawing/2014/main" id="{3F82A39D-4CB1-4C04-A7A5-8252720D0446}"/>
              </a:ext>
            </a:extLst>
          </p:cNvPr>
          <p:cNvSpPr>
            <a:spLocks noGrp="1"/>
          </p:cNvSpPr>
          <p:nvPr>
            <p:ph sz="half" idx="1"/>
          </p:nvPr>
        </p:nvSpPr>
        <p:spPr>
          <a:xfrm>
            <a:off x="838200" y="2398626"/>
            <a:ext cx="5158427" cy="3730460"/>
          </a:xfrm>
        </p:spPr>
        <p:txBody>
          <a:bodyPr vert="horz" lIns="0" tIns="0" rIns="0" bIns="0" rtlCol="0">
            <a:normAutofit/>
          </a:bodyPr>
          <a:lstStyle/>
          <a:p>
            <a:r>
              <a:rPr lang="en-GB" sz="2000" b="1"/>
              <a:t>White Box Techniques:</a:t>
            </a:r>
          </a:p>
          <a:p>
            <a:pPr marL="380990" indent="-380990" fontAlgn="ctr"/>
            <a:r>
              <a:rPr lang="en-GB" sz="2000"/>
              <a:t>Statement coverage</a:t>
            </a:r>
          </a:p>
          <a:p>
            <a:pPr marL="380990" indent="-380990" fontAlgn="ctr"/>
            <a:r>
              <a:rPr lang="en-GB" sz="2000"/>
              <a:t>Decision coverage</a:t>
            </a:r>
          </a:p>
          <a:p>
            <a:pPr marL="380990" indent="-380990" fontAlgn="ctr"/>
            <a:r>
              <a:rPr lang="en-GB" sz="2000"/>
              <a:t>Condition testing</a:t>
            </a:r>
          </a:p>
          <a:p>
            <a:pPr marL="380990" indent="-380990" fontAlgn="ctr"/>
            <a:r>
              <a:rPr lang="en-GB" sz="2000"/>
              <a:t>Multi condition testing</a:t>
            </a:r>
          </a:p>
          <a:p>
            <a:pPr marL="380990" indent="-380990" fontAlgn="ctr"/>
            <a:r>
              <a:rPr lang="en-GB" sz="2000"/>
              <a:t>Modified condition coverage</a:t>
            </a:r>
          </a:p>
          <a:p>
            <a:endParaRPr lang="en-GB" sz="2000"/>
          </a:p>
        </p:txBody>
      </p:sp>
      <p:sp>
        <p:nvSpPr>
          <p:cNvPr id="3" name="Content Placeholder 2">
            <a:extLst>
              <a:ext uri="{FF2B5EF4-FFF2-40B4-BE49-F238E27FC236}">
                <a16:creationId xmlns:a16="http://schemas.microsoft.com/office/drawing/2014/main" id="{A79E161C-D68C-4E4A-B768-F08D8EC93942}"/>
              </a:ext>
            </a:extLst>
          </p:cNvPr>
          <p:cNvSpPr>
            <a:spLocks noGrp="1"/>
          </p:cNvSpPr>
          <p:nvPr>
            <p:ph sz="half" idx="2"/>
          </p:nvPr>
        </p:nvSpPr>
        <p:spPr>
          <a:xfrm>
            <a:off x="6189154" y="2398626"/>
            <a:ext cx="5164645" cy="3730460"/>
          </a:xfrm>
        </p:spPr>
        <p:txBody>
          <a:bodyPr vert="horz" lIns="0" tIns="0" rIns="0" bIns="0" rtlCol="0">
            <a:normAutofit/>
          </a:bodyPr>
          <a:lstStyle/>
          <a:p>
            <a:pPr fontAlgn="ctr"/>
            <a:r>
              <a:rPr lang="en-GB" sz="2000" b="1"/>
              <a:t>Specification based testing (Black box) techniques:</a:t>
            </a:r>
          </a:p>
          <a:p>
            <a:pPr marL="457189" indent="-457189" fontAlgn="ctr"/>
            <a:r>
              <a:rPr lang="en-GB" sz="2000"/>
              <a:t>Equivalence partitioning</a:t>
            </a:r>
          </a:p>
          <a:p>
            <a:pPr marL="457189" indent="-457189" fontAlgn="ctr"/>
            <a:r>
              <a:rPr lang="en-GB" sz="2000"/>
              <a:t>Boundary value analysis</a:t>
            </a:r>
          </a:p>
          <a:p>
            <a:pPr marL="457189" indent="-457189" fontAlgn="ctr"/>
            <a:r>
              <a:rPr lang="en-GB" sz="2000"/>
              <a:t>Decision table testing</a:t>
            </a:r>
          </a:p>
          <a:p>
            <a:pPr marL="457189" indent="-457189" fontAlgn="ctr"/>
            <a:r>
              <a:rPr lang="en-GB" sz="2000"/>
              <a:t>State transition testing</a:t>
            </a:r>
          </a:p>
          <a:p>
            <a:pPr marL="457189" indent="-457189" fontAlgn="ctr"/>
            <a:r>
              <a:rPr lang="en-GB" sz="2000"/>
              <a:t>Use case testing</a:t>
            </a:r>
          </a:p>
          <a:p>
            <a:pPr marL="457189" indent="-457189" fontAlgn="ctr"/>
            <a:endParaRPr lang="en-GB" sz="2000"/>
          </a:p>
          <a:p>
            <a:pPr marL="457189" indent="-457189" fontAlgn="ctr"/>
            <a:r>
              <a:rPr lang="en-GB" sz="2000" b="1"/>
              <a:t>Experience based testing</a:t>
            </a:r>
          </a:p>
          <a:p>
            <a:pPr marL="457189" indent="-457189" fontAlgn="ctr"/>
            <a:endParaRPr lang="en-GB" sz="2000"/>
          </a:p>
          <a:p>
            <a:endParaRPr lang="en-GB" sz="2000"/>
          </a:p>
        </p:txBody>
      </p:sp>
      <p:sp>
        <p:nvSpPr>
          <p:cNvPr id="20" name="Date Placeholder 4">
            <a:extLst>
              <a:ext uri="{FF2B5EF4-FFF2-40B4-BE49-F238E27FC236}">
                <a16:creationId xmlns:a16="http://schemas.microsoft.com/office/drawing/2014/main" id="{BCF25B66-08C5-49C6-BC31-D81F2633BD8F}"/>
              </a:ext>
            </a:extLst>
          </p:cNvPr>
          <p:cNvSpPr>
            <a:spLocks noGrp="1"/>
          </p:cNvSpPr>
          <p:nvPr>
            <p:ph type="dt" sz="half" idx="10"/>
          </p:nvPr>
        </p:nvSpPr>
        <p:spPr>
          <a:xfrm>
            <a:off x="838200" y="6356350"/>
            <a:ext cx="2743200" cy="365125"/>
          </a:xfrm>
        </p:spPr>
        <p:txBody>
          <a:bodyPr>
            <a:normAutofit/>
          </a:bodyPr>
          <a:lstStyle/>
          <a:p>
            <a:endParaRPr lang="en-GB"/>
          </a:p>
        </p:txBody>
      </p:sp>
      <p:sp>
        <p:nvSpPr>
          <p:cNvPr id="22" name="Footer Placeholder 5">
            <a:extLst>
              <a:ext uri="{FF2B5EF4-FFF2-40B4-BE49-F238E27FC236}">
                <a16:creationId xmlns:a16="http://schemas.microsoft.com/office/drawing/2014/main" id="{4F07FF3D-0B3A-4BD3-8EE5-0ED1D1DAE0F7}"/>
              </a:ext>
            </a:extLst>
          </p:cNvPr>
          <p:cNvSpPr>
            <a:spLocks noGrp="1"/>
          </p:cNvSpPr>
          <p:nvPr>
            <p:ph type="ftr" sz="quarter" idx="11"/>
          </p:nvPr>
        </p:nvSpPr>
        <p:spPr>
          <a:xfrm>
            <a:off x="4038600" y="6356350"/>
            <a:ext cx="4114800" cy="365125"/>
          </a:xfrm>
        </p:spPr>
        <p:txBody>
          <a:bodyPr>
            <a:normAutofit/>
          </a:bodyPr>
          <a:lstStyle/>
          <a:p>
            <a:endParaRPr lang="en-GB"/>
          </a:p>
        </p:txBody>
      </p:sp>
      <p:sp>
        <p:nvSpPr>
          <p:cNvPr id="4" name="Slide Number Placeholder 3">
            <a:extLst>
              <a:ext uri="{FF2B5EF4-FFF2-40B4-BE49-F238E27FC236}">
                <a16:creationId xmlns:a16="http://schemas.microsoft.com/office/drawing/2014/main" id="{CBF2E0CF-2B50-4177-A943-2285652335C9}"/>
              </a:ext>
            </a:extLst>
          </p:cNvPr>
          <p:cNvSpPr>
            <a:spLocks noGrp="1"/>
          </p:cNvSpPr>
          <p:nvPr>
            <p:ph type="sldNum" sz="quarter" idx="12"/>
          </p:nvPr>
        </p:nvSpPr>
        <p:spPr>
          <a:xfrm>
            <a:off x="8610600" y="6356350"/>
            <a:ext cx="2743200" cy="365125"/>
          </a:xfrm>
        </p:spPr>
        <p:txBody>
          <a:bodyPr vert="horz" lIns="0" tIns="0" rIns="0" bIns="0" rtlCol="0" anchorCtr="0">
            <a:normAutofit/>
          </a:bodyPr>
          <a:lstStyle/>
          <a:p>
            <a:pPr>
              <a:spcAft>
                <a:spcPts val="600"/>
              </a:spcAft>
              <a:defRPr/>
            </a:pPr>
            <a:fld id="{3CB53D7D-E166-49B5-A544-DD326F57434B}" type="slidenum">
              <a:rPr lang="en-GB" smtClean="0"/>
              <a:pPr>
                <a:spcAft>
                  <a:spcPts val="600"/>
                </a:spcAft>
                <a:defRPr/>
              </a:pPr>
              <a:t>27</a:t>
            </a:fld>
            <a:endParaRPr lang="en-GB"/>
          </a:p>
        </p:txBody>
      </p:sp>
      <p:sp>
        <p:nvSpPr>
          <p:cNvPr id="5" name="Title 6">
            <a:extLst>
              <a:ext uri="{FF2B5EF4-FFF2-40B4-BE49-F238E27FC236}">
                <a16:creationId xmlns:a16="http://schemas.microsoft.com/office/drawing/2014/main" id="{6A5EF38E-1210-4175-9DE9-8055CC5B04D4}"/>
              </a:ext>
            </a:extLst>
          </p:cNvPr>
          <p:cNvSpPr txBox="1">
            <a:spLocks/>
          </p:cNvSpPr>
          <p:nvPr/>
        </p:nvSpPr>
        <p:spPr>
          <a:xfrm>
            <a:off x="660402" y="356659"/>
            <a:ext cx="8699961" cy="1179204"/>
          </a:xfrm>
          <a:prstGeom prst="rect">
            <a:avLst/>
          </a:prstGeom>
        </p:spPr>
        <p:txBody>
          <a:bodyPr vert="horz" lIns="121920" tIns="60960" rIns="121920" bIns="60960" rtlCol="0" anchor="b">
            <a:no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US" sz="5867" dirty="0">
              <a:solidFill>
                <a:schemeClr val="bg1">
                  <a:lumMod val="75000"/>
                </a:schemeClr>
              </a:solidFill>
            </a:endParaRPr>
          </a:p>
        </p:txBody>
      </p:sp>
    </p:spTree>
    <p:extLst>
      <p:ext uri="{BB962C8B-B14F-4D97-AF65-F5344CB8AC3E}">
        <p14:creationId xmlns:p14="http://schemas.microsoft.com/office/powerpoint/2010/main" val="206815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indoor, toy, cluttered&#10;&#10;Description automatically generated">
            <a:extLst>
              <a:ext uri="{FF2B5EF4-FFF2-40B4-BE49-F238E27FC236}">
                <a16:creationId xmlns:a16="http://schemas.microsoft.com/office/drawing/2014/main" id="{38736863-BB7E-4258-8019-63CC4D5F640A}"/>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37" name="Rectangle 3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A572E3-AE90-4354-842D-D727215046C5}"/>
              </a:ext>
            </a:extLst>
          </p:cNvPr>
          <p:cNvSpPr>
            <a:spLocks noGrp="1"/>
          </p:cNvSpPr>
          <p:nvPr>
            <p:ph type="title"/>
          </p:nvPr>
        </p:nvSpPr>
        <p:spPr>
          <a:xfrm>
            <a:off x="8881760" y="818303"/>
            <a:ext cx="2917756" cy="3692028"/>
          </a:xfrm>
          <a:noFill/>
        </p:spPr>
        <p:txBody>
          <a:bodyPr vert="horz" lIns="91440" tIns="45720" rIns="91440" bIns="45720" rtlCol="0" anchor="b">
            <a:normAutofit/>
          </a:bodyPr>
          <a:lstStyle/>
          <a:p>
            <a:r>
              <a:rPr lang="en-US" sz="5200"/>
              <a:t>How to choose?</a:t>
            </a:r>
          </a:p>
        </p:txBody>
      </p:sp>
      <p:sp>
        <p:nvSpPr>
          <p:cNvPr id="5" name="Date Placeholder 4">
            <a:extLst>
              <a:ext uri="{FF2B5EF4-FFF2-40B4-BE49-F238E27FC236}">
                <a16:creationId xmlns:a16="http://schemas.microsoft.com/office/drawing/2014/main" id="{8A579853-04E7-45A0-8240-2402363246F9}"/>
              </a:ext>
            </a:extLst>
          </p:cNvPr>
          <p:cNvSpPr>
            <a:spLocks noGrp="1"/>
          </p:cNvSpPr>
          <p:nvPr>
            <p:ph type="dt" sz="half" idx="10"/>
          </p:nvPr>
        </p:nvSpPr>
        <p:spPr>
          <a:xfrm>
            <a:off x="838200" y="6356350"/>
            <a:ext cx="2156946" cy="365125"/>
          </a:xfrm>
        </p:spPr>
        <p:txBody>
          <a:bodyPr vert="horz" lIns="91440" tIns="45720" rIns="91440" bIns="45720" rtlCol="0" anchor="ctr">
            <a:normAutofit/>
          </a:bodyPr>
          <a:lstStyle/>
          <a:p>
            <a:pPr>
              <a:defRPr/>
            </a:pPr>
            <a:endParaRPr lang="en-US">
              <a:solidFill>
                <a:srgbClr val="FFFFFF"/>
              </a:solidFill>
              <a:latin typeface="Calibri" panose="020F0502020204030204"/>
            </a:endParaRPr>
          </a:p>
        </p:txBody>
      </p:sp>
      <p:sp>
        <p:nvSpPr>
          <p:cNvPr id="6" name="Footer Placeholder 5">
            <a:extLst>
              <a:ext uri="{FF2B5EF4-FFF2-40B4-BE49-F238E27FC236}">
                <a16:creationId xmlns:a16="http://schemas.microsoft.com/office/drawing/2014/main" id="{7B58B609-CB57-4BF8-A44C-21DEDFC23057}"/>
              </a:ext>
            </a:extLst>
          </p:cNvPr>
          <p:cNvSpPr>
            <a:spLocks noGrp="1"/>
          </p:cNvSpPr>
          <p:nvPr>
            <p:ph type="ftr" sz="quarter" idx="11"/>
          </p:nvPr>
        </p:nvSpPr>
        <p:spPr>
          <a:xfrm>
            <a:off x="3187673" y="6356350"/>
            <a:ext cx="3615866" cy="365125"/>
          </a:xfrm>
        </p:spPr>
        <p:txBody>
          <a:bodyPr vert="horz" lIns="91440" tIns="45720" rIns="91440" bIns="45720" rtlCol="0" anchor="ctr">
            <a:normAutofit/>
          </a:bodyPr>
          <a:lstStyle/>
          <a:p>
            <a:pPr algn="r">
              <a:defRPr/>
            </a:pPr>
            <a:endParaRPr lang="en-US" sz="1200" kern="1200">
              <a:solidFill>
                <a:srgbClr val="FFFFFF"/>
              </a:solidFill>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57F21E2F-7E95-428A-92DF-0F13D2E560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4C8C45C-947F-4981-8B3F-4F32E973C901}" type="slidenum">
              <a:rPr lang="en-US" smtClean="0">
                <a:solidFill>
                  <a:prstClr val="black">
                    <a:tint val="75000"/>
                  </a:prstClr>
                </a:solidFill>
                <a:latin typeface="Calibri" panose="020F0502020204030204"/>
              </a:rPr>
              <a:pPr>
                <a:spcAft>
                  <a:spcPts val="600"/>
                </a:spcAft>
                <a:defRPr/>
              </a:pPr>
              <a:t>28</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384258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86C34307-99F1-4AA7-B494-CA0B96D61EF4}"/>
              </a:ext>
            </a:extLst>
          </p:cNvPr>
          <p:cNvPicPr>
            <a:picLocks noGrp="1" noChangeAspect="1"/>
          </p:cNvPicPr>
          <p:nvPr>
            <p:ph idx="1"/>
          </p:nvPr>
        </p:nvPicPr>
        <p:blipFill rotWithShape="1">
          <a:blip r:embed="rId2"/>
          <a:srcRect l="4888" r="994" b="-1"/>
          <a:stretch/>
        </p:blipFill>
        <p:spPr>
          <a:xfrm>
            <a:off x="1" y="10"/>
            <a:ext cx="9669642" cy="6857990"/>
          </a:xfrm>
          <a:prstGeom prst="rect">
            <a:avLst/>
          </a:prstGeom>
        </p:spPr>
      </p:pic>
      <p:sp>
        <p:nvSpPr>
          <p:cNvPr id="26" name="Rectangle 2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28008D-D207-46F3-875C-A737DE03F1D5}"/>
              </a:ext>
            </a:extLst>
          </p:cNvPr>
          <p:cNvSpPr>
            <a:spLocks noGrp="1"/>
          </p:cNvSpPr>
          <p:nvPr>
            <p:ph type="title"/>
          </p:nvPr>
        </p:nvSpPr>
        <p:spPr>
          <a:xfrm>
            <a:off x="8642466" y="1582986"/>
            <a:ext cx="3445765" cy="3692028"/>
          </a:xfrm>
          <a:noFill/>
        </p:spPr>
        <p:txBody>
          <a:bodyPr vert="horz" lIns="91440" tIns="45720" rIns="91440" bIns="45720" rtlCol="0" anchor="b">
            <a:normAutofit/>
          </a:bodyPr>
          <a:lstStyle/>
          <a:p>
            <a:r>
              <a:rPr lang="en-US" sz="5200" dirty="0">
                <a:solidFill>
                  <a:schemeClr val="accent2"/>
                </a:solidFill>
              </a:rPr>
              <a:t>Monkey testing </a:t>
            </a:r>
            <a:r>
              <a:rPr lang="en-US" sz="5200" dirty="0"/>
              <a:t>and/or </a:t>
            </a:r>
            <a:r>
              <a:rPr lang="en-US" sz="5200" dirty="0">
                <a:solidFill>
                  <a:schemeClr val="accent2"/>
                </a:solidFill>
              </a:rPr>
              <a:t>breaking stuff</a:t>
            </a:r>
          </a:p>
        </p:txBody>
      </p:sp>
      <p:sp>
        <p:nvSpPr>
          <p:cNvPr id="4" name="Date Placeholder 3">
            <a:extLst>
              <a:ext uri="{FF2B5EF4-FFF2-40B4-BE49-F238E27FC236}">
                <a16:creationId xmlns:a16="http://schemas.microsoft.com/office/drawing/2014/main" id="{09F81BBD-A7D4-4362-A1C3-597B9D626F11}"/>
              </a:ext>
            </a:extLst>
          </p:cNvPr>
          <p:cNvSpPr>
            <a:spLocks noGrp="1"/>
          </p:cNvSpPr>
          <p:nvPr>
            <p:ph type="dt" sz="half" idx="10"/>
          </p:nvPr>
        </p:nvSpPr>
        <p:spPr>
          <a:xfrm>
            <a:off x="838200" y="6356350"/>
            <a:ext cx="2156946" cy="365125"/>
          </a:xfrm>
        </p:spPr>
        <p:txBody>
          <a:bodyPr vert="horz" lIns="91440" tIns="45720" rIns="91440" bIns="45720" rtlCol="0" anchor="ctr">
            <a:normAutofit/>
          </a:bodyPr>
          <a:lstStyle/>
          <a:p>
            <a:pPr>
              <a:defRPr/>
            </a:pPr>
            <a:endParaRPr lang="en-US">
              <a:solidFill>
                <a:srgbClr val="FFFFFF"/>
              </a:solidFill>
              <a:latin typeface="Calibri" panose="020F0502020204030204"/>
            </a:endParaRPr>
          </a:p>
        </p:txBody>
      </p:sp>
      <p:sp>
        <p:nvSpPr>
          <p:cNvPr id="5" name="Footer Placeholder 4">
            <a:extLst>
              <a:ext uri="{FF2B5EF4-FFF2-40B4-BE49-F238E27FC236}">
                <a16:creationId xmlns:a16="http://schemas.microsoft.com/office/drawing/2014/main" id="{87A7596F-2946-4F90-AB7B-025FF299C6F0}"/>
              </a:ext>
            </a:extLst>
          </p:cNvPr>
          <p:cNvSpPr>
            <a:spLocks noGrp="1"/>
          </p:cNvSpPr>
          <p:nvPr>
            <p:ph type="ftr" sz="quarter" idx="11"/>
          </p:nvPr>
        </p:nvSpPr>
        <p:spPr>
          <a:xfrm>
            <a:off x="3187673" y="6356350"/>
            <a:ext cx="3615866" cy="365125"/>
          </a:xfrm>
        </p:spPr>
        <p:txBody>
          <a:bodyPr vert="horz" lIns="91440" tIns="45720" rIns="91440" bIns="45720" rtlCol="0" anchor="ctr">
            <a:normAutofit/>
          </a:bodyPr>
          <a:lstStyle/>
          <a:p>
            <a:pPr algn="r">
              <a:defRPr/>
            </a:pPr>
            <a:endParaRPr lang="en-US" sz="1200" kern="1200">
              <a:solidFill>
                <a:srgbClr val="FFFFFF"/>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72FE31B-A424-415B-A8CF-C94F4C0A89B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859873C9-BF5D-4A9A-BB31-45BBB7BABAF7}" type="slidenum">
              <a:rPr lang="en-US" smtClean="0">
                <a:solidFill>
                  <a:prstClr val="black">
                    <a:tint val="75000"/>
                  </a:prstClr>
                </a:solidFill>
                <a:latin typeface="Calibri" panose="020F0502020204030204"/>
              </a:rPr>
              <a:pPr>
                <a:spcAft>
                  <a:spcPts val="600"/>
                </a:spcAft>
                <a:defRPr/>
              </a:pPr>
              <a:t>29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13464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6" name="Freeform: Shape 2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Title 6"/>
          <p:cNvSpPr>
            <a:spLocks noGrp="1"/>
          </p:cNvSpPr>
          <p:nvPr>
            <p:ph type="ctrTitle"/>
          </p:nvPr>
        </p:nvSpPr>
        <p:spPr>
          <a:xfrm>
            <a:off x="3204642" y="2353641"/>
            <a:ext cx="5782716" cy="2150719"/>
          </a:xfrm>
          <a:noFill/>
        </p:spPr>
        <p:txBody>
          <a:bodyPr vert="horz" lIns="91440" tIns="45720" rIns="91440" bIns="45720" rtlCol="0" anchor="ctr" anchorCtr="0">
            <a:normAutofit/>
          </a:bodyPr>
          <a:lstStyle/>
          <a:p>
            <a:pPr>
              <a:lnSpc>
                <a:spcPct val="90000"/>
              </a:lnSpc>
            </a:pPr>
            <a:r>
              <a:rPr lang="en-US" sz="3600" kern="1200" spc="-67" dirty="0">
                <a:solidFill>
                  <a:srgbClr val="080808"/>
                </a:solidFill>
                <a:latin typeface="+mj-lt"/>
                <a:ea typeface="+mj-ea"/>
                <a:cs typeface="+mj-cs"/>
              </a:rPr>
              <a:t>Why do we need quality?</a:t>
            </a:r>
            <a:br>
              <a:rPr lang="en-US" sz="3600" kern="1200" spc="-67" dirty="0">
                <a:solidFill>
                  <a:srgbClr val="080808"/>
                </a:solidFill>
                <a:latin typeface="+mj-lt"/>
                <a:ea typeface="+mj-ea"/>
                <a:cs typeface="+mj-cs"/>
              </a:rPr>
            </a:br>
            <a:r>
              <a:rPr lang="en-US" sz="3600" spc="-67" dirty="0">
                <a:solidFill>
                  <a:srgbClr val="080808"/>
                </a:solidFill>
              </a:rPr>
              <a:t>www.menti.com</a:t>
            </a:r>
            <a:endParaRPr lang="en-US" sz="3600" kern="1200" spc="-67" dirty="0">
              <a:solidFill>
                <a:srgbClr val="080808"/>
              </a:solidFill>
              <a:latin typeface="+mj-lt"/>
              <a:ea typeface="+mj-ea"/>
              <a:cs typeface="+mj-cs"/>
            </a:endParaRPr>
          </a:p>
        </p:txBody>
      </p:sp>
      <p:sp>
        <p:nvSpPr>
          <p:cNvPr id="30" name="Freeform: Shape 2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p:cNvSpPr>
            <a:spLocks noGrp="1"/>
          </p:cNvSpPr>
          <p:nvPr>
            <p:ph type="sldNum" sz="quarter" idx="12"/>
          </p:nvPr>
        </p:nvSpPr>
        <p:spPr/>
        <p:txBody>
          <a:bodyPr vert="horz" lIns="121920" tIns="60960" rIns="121920" bIns="60960" rtlCol="0" anchor="ctr" anchorCtr="0">
            <a:normAutofit fontScale="25000" lnSpcReduction="20000"/>
          </a:bodyPr>
          <a:lstStyle/>
          <a:p>
            <a:pPr defTabSz="609585">
              <a:lnSpc>
                <a:spcPct val="90000"/>
              </a:lnSpc>
              <a:spcAft>
                <a:spcPts val="800"/>
              </a:spcAft>
              <a:defRPr/>
            </a:pPr>
            <a:fld id="{FF3FF434-BEB6-C84A-93EF-F5F2515384AA}" type="slidenum">
              <a:rPr lang="en-US"/>
              <a:pPr defTabSz="609585">
                <a:lnSpc>
                  <a:spcPct val="90000"/>
                </a:lnSpc>
                <a:spcAft>
                  <a:spcPts val="800"/>
                </a:spcAft>
                <a:defRPr/>
              </a:pPr>
              <a:t>3</a:t>
            </a:fld>
            <a:endParaRPr lang="en-US"/>
          </a:p>
        </p:txBody>
      </p:sp>
      <p:sp>
        <p:nvSpPr>
          <p:cNvPr id="4" name="Rectangle 3"/>
          <p:cNvSpPr/>
          <p:nvPr/>
        </p:nvSpPr>
        <p:spPr>
          <a:xfrm>
            <a:off x="1082040" y="1093614"/>
            <a:ext cx="10027920" cy="3471467"/>
          </a:xfrm>
          <a:prstGeom prst="rect">
            <a:avLst/>
          </a:prstGeom>
        </p:spPr>
        <p:txBody>
          <a:bodyPr vert="horz" lIns="0" tIns="60960" rIns="0" bIns="60960" rtlCol="0">
            <a:normAutofit/>
          </a:bodyPr>
          <a:lstStyle/>
          <a:p>
            <a:pPr>
              <a:lnSpc>
                <a:spcPct val="90000"/>
              </a:lnSpc>
              <a:spcAft>
                <a:spcPts val="800"/>
              </a:spcAft>
              <a:buClr>
                <a:schemeClr val="accent1"/>
              </a:buClr>
              <a:buFont typeface="Calibri" panose="020F0502020204030204" pitchFamily="34" charset="0"/>
            </a:pPr>
            <a:endParaRPr lang="en-US" sz="2400" dirty="0">
              <a:solidFill>
                <a:schemeClr val="tx1">
                  <a:lumMod val="75000"/>
                  <a:lumOff val="25000"/>
                </a:schemeClr>
              </a:solidFill>
            </a:endParaRPr>
          </a:p>
          <a:p>
            <a:pPr>
              <a:lnSpc>
                <a:spcPct val="90000"/>
              </a:lnSpc>
              <a:spcAft>
                <a:spcPts val="800"/>
              </a:spcAft>
              <a:buClr>
                <a:schemeClr val="accent1"/>
              </a:buClr>
              <a:buFont typeface="Calibri" panose="020F0502020204030204" pitchFamily="34" charset="0"/>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81988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B046B-56AD-4C32-A2BF-35E23C54CA6E}"/>
              </a:ext>
            </a:extLst>
          </p:cNvPr>
          <p:cNvSpPr>
            <a:spLocks noGrp="1"/>
          </p:cNvSpPr>
          <p:nvPr>
            <p:ph type="title"/>
          </p:nvPr>
        </p:nvSpPr>
        <p:spPr>
          <a:xfrm>
            <a:off x="838200" y="728662"/>
            <a:ext cx="3785513" cy="4793833"/>
          </a:xfrm>
          <a:noFill/>
        </p:spPr>
        <p:txBody>
          <a:bodyPr vert="horz" lIns="91440" tIns="45720" rIns="91440" bIns="45720" rtlCol="0" anchor="t">
            <a:normAutofit/>
          </a:bodyPr>
          <a:lstStyle/>
          <a:p>
            <a:r>
              <a:rPr lang="en-US" sz="3300" dirty="0"/>
              <a:t>Why “Monkey testing” or “Breaking stuff” </a:t>
            </a:r>
            <a:r>
              <a:rPr lang="en-US" sz="3300" i="1" dirty="0"/>
              <a:t>techniques</a:t>
            </a:r>
            <a:r>
              <a:rPr lang="en-US" sz="3300" dirty="0"/>
              <a:t> are not enough?</a:t>
            </a:r>
            <a:br>
              <a:rPr lang="en-US" sz="3300" dirty="0"/>
            </a:br>
            <a:br>
              <a:rPr lang="en-US" sz="3300" dirty="0"/>
            </a:br>
            <a:r>
              <a:rPr lang="en-US" sz="3300" dirty="0">
                <a:solidFill>
                  <a:schemeClr val="accent2"/>
                </a:solidFill>
              </a:rPr>
              <a:t>Think about requirements and time efficiency</a:t>
            </a:r>
          </a:p>
        </p:txBody>
      </p:sp>
      <p:pic>
        <p:nvPicPr>
          <p:cNvPr id="7" name="Picture 6" descr="A monkey with its mouth open&#10;&#10;Description automatically generated with medium confidence">
            <a:extLst>
              <a:ext uri="{FF2B5EF4-FFF2-40B4-BE49-F238E27FC236}">
                <a16:creationId xmlns:a16="http://schemas.microsoft.com/office/drawing/2014/main" id="{CACF115A-0835-486F-8F05-3D7F5BF1082F}"/>
              </a:ext>
            </a:extLst>
          </p:cNvPr>
          <p:cNvPicPr>
            <a:picLocks noChangeAspect="1"/>
          </p:cNvPicPr>
          <p:nvPr/>
        </p:nvPicPr>
        <p:blipFill rotWithShape="1">
          <a:blip r:embed="rId2"/>
          <a:srcRect l="20825" r="9789" b="-1"/>
          <a:stretch/>
        </p:blipFill>
        <p:spPr>
          <a:xfrm>
            <a:off x="5009505" y="10"/>
            <a:ext cx="7182495" cy="6857990"/>
          </a:xfrm>
          <a:prstGeom prst="rect">
            <a:avLst/>
          </a:prstGeom>
        </p:spPr>
      </p:pic>
      <p:sp>
        <p:nvSpPr>
          <p:cNvPr id="3" name="Slide Number Placeholder 2">
            <a:extLst>
              <a:ext uri="{FF2B5EF4-FFF2-40B4-BE49-F238E27FC236}">
                <a16:creationId xmlns:a16="http://schemas.microsoft.com/office/drawing/2014/main" id="{40467E1A-5C2A-48B9-89B5-FE9B165CE8DC}"/>
              </a:ext>
            </a:extLst>
          </p:cNvPr>
          <p:cNvSpPr>
            <a:spLocks noGrp="1"/>
          </p:cNvSpPr>
          <p:nvPr>
            <p:ph type="sldNum" sz="quarter" idx="12"/>
          </p:nvPr>
        </p:nvSpPr>
        <p:spPr>
          <a:xfrm>
            <a:off x="10193124" y="6356350"/>
            <a:ext cx="1160676" cy="365125"/>
          </a:xfrm>
        </p:spPr>
        <p:txBody>
          <a:bodyPr vert="horz" lIns="91440" tIns="45720" rIns="91440" bIns="45720" rtlCol="0" anchor="ctr">
            <a:normAutofit/>
          </a:bodyPr>
          <a:lstStyle/>
          <a:p>
            <a:pPr>
              <a:spcAft>
                <a:spcPts val="600"/>
              </a:spcAft>
              <a:defRPr/>
            </a:pPr>
            <a:fld id="{3CB53D7D-E166-49B5-A544-DD326F57434B}" type="slidenum">
              <a:rPr lang="en-US">
                <a:solidFill>
                  <a:srgbClr val="FFFFFF"/>
                </a:solidFill>
                <a:latin typeface="Calibri" panose="020F0502020204030204"/>
              </a:rPr>
              <a:pPr>
                <a:spcAft>
                  <a:spcPts val="600"/>
                </a:spcAft>
                <a:defRPr/>
              </a:pPr>
              <a:t>30</a:t>
            </a:fld>
            <a:endParaRPr lang="en-US">
              <a:solidFill>
                <a:srgbClr val="FFFFFF"/>
              </a:solidFill>
              <a:latin typeface="Calibri" panose="020F0502020204030204"/>
            </a:endParaRPr>
          </a:p>
        </p:txBody>
      </p:sp>
    </p:spTree>
    <p:extLst>
      <p:ext uri="{BB962C8B-B14F-4D97-AF65-F5344CB8AC3E}">
        <p14:creationId xmlns:p14="http://schemas.microsoft.com/office/powerpoint/2010/main" val="356773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2F30A-BD37-415F-B449-3B67A555E741}"/>
              </a:ext>
            </a:extLst>
          </p:cNvPr>
          <p:cNvSpPr>
            <a:spLocks noGrp="1"/>
          </p:cNvSpPr>
          <p:nvPr>
            <p:ph type="title"/>
          </p:nvPr>
        </p:nvSpPr>
        <p:spPr>
          <a:xfrm>
            <a:off x="838200" y="365125"/>
            <a:ext cx="10515600" cy="1828444"/>
          </a:xfrm>
        </p:spPr>
        <p:txBody>
          <a:bodyPr vert="horz" lIns="0" tIns="0" rIns="0" bIns="0" rtlCol="0" anchorCtr="0">
            <a:normAutofit/>
          </a:bodyPr>
          <a:lstStyle/>
          <a:p>
            <a:r>
              <a:rPr lang="en-GB" sz="5200"/>
              <a:t>Testing Design techniques</a:t>
            </a:r>
            <a:br>
              <a:rPr lang="en-GB" sz="5200"/>
            </a:br>
            <a:endParaRPr lang="en-GB" sz="5200"/>
          </a:p>
        </p:txBody>
      </p:sp>
      <p:sp>
        <p:nvSpPr>
          <p:cNvPr id="8" name="Content Placeholder 7">
            <a:extLst>
              <a:ext uri="{FF2B5EF4-FFF2-40B4-BE49-F238E27FC236}">
                <a16:creationId xmlns:a16="http://schemas.microsoft.com/office/drawing/2014/main" id="{3F82A39D-4CB1-4C04-A7A5-8252720D0446}"/>
              </a:ext>
            </a:extLst>
          </p:cNvPr>
          <p:cNvSpPr>
            <a:spLocks noGrp="1"/>
          </p:cNvSpPr>
          <p:nvPr>
            <p:ph sz="half" idx="1"/>
          </p:nvPr>
        </p:nvSpPr>
        <p:spPr>
          <a:xfrm>
            <a:off x="838200" y="2398626"/>
            <a:ext cx="5158427" cy="3730460"/>
          </a:xfrm>
        </p:spPr>
        <p:txBody>
          <a:bodyPr vert="horz" lIns="0" tIns="0" rIns="0" bIns="0" rtlCol="0">
            <a:normAutofit/>
          </a:bodyPr>
          <a:lstStyle/>
          <a:p>
            <a:r>
              <a:rPr lang="en-GB" sz="2000" b="1"/>
              <a:t>White Box Techniques:</a:t>
            </a:r>
          </a:p>
          <a:p>
            <a:pPr marL="380990" indent="-380990" fontAlgn="ctr"/>
            <a:r>
              <a:rPr lang="en-GB" sz="2000"/>
              <a:t>Statement coverage</a:t>
            </a:r>
          </a:p>
          <a:p>
            <a:pPr marL="380990" indent="-380990" fontAlgn="ctr"/>
            <a:r>
              <a:rPr lang="en-GB" sz="2000"/>
              <a:t>Decision coverage</a:t>
            </a:r>
          </a:p>
          <a:p>
            <a:pPr marL="380990" indent="-380990" fontAlgn="ctr"/>
            <a:r>
              <a:rPr lang="en-GB" sz="2000"/>
              <a:t>Condition testing</a:t>
            </a:r>
          </a:p>
          <a:p>
            <a:pPr marL="380990" indent="-380990" fontAlgn="ctr"/>
            <a:r>
              <a:rPr lang="en-GB" sz="2000"/>
              <a:t>Multi condition testing</a:t>
            </a:r>
          </a:p>
          <a:p>
            <a:pPr marL="380990" indent="-380990" fontAlgn="ctr"/>
            <a:r>
              <a:rPr lang="en-GB" sz="2000"/>
              <a:t>Modified condition coverage</a:t>
            </a:r>
          </a:p>
          <a:p>
            <a:endParaRPr lang="en-GB" sz="2000"/>
          </a:p>
        </p:txBody>
      </p:sp>
      <p:sp>
        <p:nvSpPr>
          <p:cNvPr id="3" name="Content Placeholder 2">
            <a:extLst>
              <a:ext uri="{FF2B5EF4-FFF2-40B4-BE49-F238E27FC236}">
                <a16:creationId xmlns:a16="http://schemas.microsoft.com/office/drawing/2014/main" id="{A79E161C-D68C-4E4A-B768-F08D8EC93942}"/>
              </a:ext>
            </a:extLst>
          </p:cNvPr>
          <p:cNvSpPr>
            <a:spLocks noGrp="1"/>
          </p:cNvSpPr>
          <p:nvPr>
            <p:ph sz="half" idx="2"/>
          </p:nvPr>
        </p:nvSpPr>
        <p:spPr>
          <a:xfrm>
            <a:off x="6189154" y="2398626"/>
            <a:ext cx="5164645" cy="3730460"/>
          </a:xfrm>
        </p:spPr>
        <p:txBody>
          <a:bodyPr vert="horz" lIns="0" tIns="0" rIns="0" bIns="0" rtlCol="0">
            <a:normAutofit/>
          </a:bodyPr>
          <a:lstStyle/>
          <a:p>
            <a:pPr fontAlgn="ctr"/>
            <a:r>
              <a:rPr lang="en-GB" sz="2000" b="1"/>
              <a:t>Specification based testing (Black box) techniques:</a:t>
            </a:r>
          </a:p>
          <a:p>
            <a:pPr marL="457189" indent="-457189" fontAlgn="ctr"/>
            <a:r>
              <a:rPr lang="en-GB" sz="2000"/>
              <a:t>Equivalence partitioning</a:t>
            </a:r>
          </a:p>
          <a:p>
            <a:pPr marL="457189" indent="-457189" fontAlgn="ctr"/>
            <a:r>
              <a:rPr lang="en-GB" sz="2000"/>
              <a:t>Boundary value analysis</a:t>
            </a:r>
          </a:p>
          <a:p>
            <a:pPr marL="457189" indent="-457189" fontAlgn="ctr"/>
            <a:r>
              <a:rPr lang="en-GB" sz="2000"/>
              <a:t>Decision table testing</a:t>
            </a:r>
          </a:p>
          <a:p>
            <a:pPr marL="457189" indent="-457189" fontAlgn="ctr"/>
            <a:r>
              <a:rPr lang="en-GB" sz="2000"/>
              <a:t>State transition testing</a:t>
            </a:r>
          </a:p>
          <a:p>
            <a:pPr marL="457189" indent="-457189" fontAlgn="ctr"/>
            <a:r>
              <a:rPr lang="en-GB" sz="2000"/>
              <a:t>Use case testing</a:t>
            </a:r>
          </a:p>
          <a:p>
            <a:pPr marL="457189" indent="-457189" fontAlgn="ctr"/>
            <a:endParaRPr lang="en-GB" sz="2000"/>
          </a:p>
          <a:p>
            <a:pPr marL="457189" indent="-457189" fontAlgn="ctr"/>
            <a:r>
              <a:rPr lang="en-GB" sz="2000" b="1"/>
              <a:t>Experience based testing</a:t>
            </a:r>
          </a:p>
          <a:p>
            <a:pPr marL="457189" indent="-457189" fontAlgn="ctr"/>
            <a:endParaRPr lang="en-GB" sz="2000"/>
          </a:p>
          <a:p>
            <a:endParaRPr lang="en-GB" sz="2000"/>
          </a:p>
        </p:txBody>
      </p:sp>
      <p:sp>
        <p:nvSpPr>
          <p:cNvPr id="20" name="Date Placeholder 4">
            <a:extLst>
              <a:ext uri="{FF2B5EF4-FFF2-40B4-BE49-F238E27FC236}">
                <a16:creationId xmlns:a16="http://schemas.microsoft.com/office/drawing/2014/main" id="{BCF25B66-08C5-49C6-BC31-D81F2633BD8F}"/>
              </a:ext>
            </a:extLst>
          </p:cNvPr>
          <p:cNvSpPr>
            <a:spLocks noGrp="1"/>
          </p:cNvSpPr>
          <p:nvPr>
            <p:ph type="dt" sz="half" idx="10"/>
          </p:nvPr>
        </p:nvSpPr>
        <p:spPr>
          <a:xfrm>
            <a:off x="838200" y="6356350"/>
            <a:ext cx="2743200" cy="365125"/>
          </a:xfrm>
        </p:spPr>
        <p:txBody>
          <a:bodyPr>
            <a:normAutofit/>
          </a:bodyPr>
          <a:lstStyle/>
          <a:p>
            <a:endParaRPr lang="en-GB"/>
          </a:p>
        </p:txBody>
      </p:sp>
      <p:sp>
        <p:nvSpPr>
          <p:cNvPr id="22" name="Footer Placeholder 5">
            <a:extLst>
              <a:ext uri="{FF2B5EF4-FFF2-40B4-BE49-F238E27FC236}">
                <a16:creationId xmlns:a16="http://schemas.microsoft.com/office/drawing/2014/main" id="{4F07FF3D-0B3A-4BD3-8EE5-0ED1D1DAE0F7}"/>
              </a:ext>
            </a:extLst>
          </p:cNvPr>
          <p:cNvSpPr>
            <a:spLocks noGrp="1"/>
          </p:cNvSpPr>
          <p:nvPr>
            <p:ph type="ftr" sz="quarter" idx="11"/>
          </p:nvPr>
        </p:nvSpPr>
        <p:spPr>
          <a:xfrm>
            <a:off x="4038600" y="6356350"/>
            <a:ext cx="4114800" cy="365125"/>
          </a:xfrm>
        </p:spPr>
        <p:txBody>
          <a:bodyPr>
            <a:normAutofit/>
          </a:bodyPr>
          <a:lstStyle/>
          <a:p>
            <a:endParaRPr lang="en-GB"/>
          </a:p>
        </p:txBody>
      </p:sp>
      <p:sp>
        <p:nvSpPr>
          <p:cNvPr id="4" name="Slide Number Placeholder 3">
            <a:extLst>
              <a:ext uri="{FF2B5EF4-FFF2-40B4-BE49-F238E27FC236}">
                <a16:creationId xmlns:a16="http://schemas.microsoft.com/office/drawing/2014/main" id="{CBF2E0CF-2B50-4177-A943-2285652335C9}"/>
              </a:ext>
            </a:extLst>
          </p:cNvPr>
          <p:cNvSpPr>
            <a:spLocks noGrp="1"/>
          </p:cNvSpPr>
          <p:nvPr>
            <p:ph type="sldNum" sz="quarter" idx="12"/>
          </p:nvPr>
        </p:nvSpPr>
        <p:spPr>
          <a:xfrm>
            <a:off x="8610600" y="6356350"/>
            <a:ext cx="2743200" cy="365125"/>
          </a:xfrm>
        </p:spPr>
        <p:txBody>
          <a:bodyPr vert="horz" lIns="0" tIns="0" rIns="0" bIns="0" rtlCol="0" anchorCtr="0">
            <a:normAutofit/>
          </a:bodyPr>
          <a:lstStyle/>
          <a:p>
            <a:pPr>
              <a:spcAft>
                <a:spcPts val="600"/>
              </a:spcAft>
              <a:defRPr/>
            </a:pPr>
            <a:fld id="{3CB53D7D-E166-49B5-A544-DD326F57434B}" type="slidenum">
              <a:rPr lang="en-GB" smtClean="0"/>
              <a:pPr>
                <a:spcAft>
                  <a:spcPts val="600"/>
                </a:spcAft>
                <a:defRPr/>
              </a:pPr>
              <a:t>31</a:t>
            </a:fld>
            <a:endParaRPr lang="en-GB"/>
          </a:p>
        </p:txBody>
      </p:sp>
      <p:sp>
        <p:nvSpPr>
          <p:cNvPr id="5" name="Title 6">
            <a:extLst>
              <a:ext uri="{FF2B5EF4-FFF2-40B4-BE49-F238E27FC236}">
                <a16:creationId xmlns:a16="http://schemas.microsoft.com/office/drawing/2014/main" id="{6A5EF38E-1210-4175-9DE9-8055CC5B04D4}"/>
              </a:ext>
            </a:extLst>
          </p:cNvPr>
          <p:cNvSpPr txBox="1">
            <a:spLocks/>
          </p:cNvSpPr>
          <p:nvPr/>
        </p:nvSpPr>
        <p:spPr>
          <a:xfrm>
            <a:off x="660402" y="356659"/>
            <a:ext cx="8699961" cy="1179204"/>
          </a:xfrm>
          <a:prstGeom prst="rect">
            <a:avLst/>
          </a:prstGeom>
        </p:spPr>
        <p:txBody>
          <a:bodyPr vert="horz" lIns="121920" tIns="60960" rIns="121920" bIns="60960" rtlCol="0" anchor="b">
            <a:no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US" sz="5867" dirty="0">
              <a:solidFill>
                <a:schemeClr val="bg1">
                  <a:lumMod val="75000"/>
                </a:schemeClr>
              </a:solidFill>
            </a:endParaRPr>
          </a:p>
        </p:txBody>
      </p:sp>
    </p:spTree>
    <p:extLst>
      <p:ext uri="{BB962C8B-B14F-4D97-AF65-F5344CB8AC3E}">
        <p14:creationId xmlns:p14="http://schemas.microsoft.com/office/powerpoint/2010/main" val="30804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Testing levels</a:t>
            </a:r>
          </a:p>
        </p:txBody>
      </p:sp>
      <p:grpSp>
        <p:nvGrpSpPr>
          <p:cNvPr id="55" name="Group 4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6"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4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9" name="Rectangle 5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defRPr/>
            </a:pPr>
            <a:fld id="{FF3FF434-BEB6-C84A-93EF-F5F2515384AA}" type="slidenum">
              <a:rPr lang="en-US" smtClean="0"/>
              <a:pPr>
                <a:spcAft>
                  <a:spcPts val="600"/>
                </a:spcAft>
                <a:defRPr/>
              </a:pPr>
              <a:t>32</a:t>
            </a:fld>
            <a:endParaRPr lang="en-US"/>
          </a:p>
        </p:txBody>
      </p:sp>
      <p:grpSp>
        <p:nvGrpSpPr>
          <p:cNvPr id="45" name="Group 19">
            <a:extLst>
              <a:ext uri="{FF2B5EF4-FFF2-40B4-BE49-F238E27FC236}">
                <a16:creationId xmlns:a16="http://schemas.microsoft.com/office/drawing/2014/main" id="{5C30FB9C-2552-4DAE-AF49-0D0ECB022270}"/>
              </a:ext>
            </a:extLst>
          </p:cNvPr>
          <p:cNvGrpSpPr/>
          <p:nvPr/>
        </p:nvGrpSpPr>
        <p:grpSpPr>
          <a:xfrm>
            <a:off x="1583499" y="2168150"/>
            <a:ext cx="8736971" cy="3924271"/>
            <a:chOff x="568854" y="2009937"/>
            <a:chExt cx="9006682" cy="4007319"/>
          </a:xfrm>
        </p:grpSpPr>
        <p:sp>
          <p:nvSpPr>
            <p:cNvPr id="49" name="Rounded Rectangle 54">
              <a:extLst>
                <a:ext uri="{FF2B5EF4-FFF2-40B4-BE49-F238E27FC236}">
                  <a16:creationId xmlns:a16="http://schemas.microsoft.com/office/drawing/2014/main" id="{9B733555-A713-410B-995D-2E0406A6F617}"/>
                </a:ext>
              </a:extLst>
            </p:cNvPr>
            <p:cNvSpPr/>
            <p:nvPr/>
          </p:nvSpPr>
          <p:spPr bwMode="auto">
            <a:xfrm>
              <a:off x="7360444" y="2009937"/>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Acceptance Testing</a:t>
              </a:r>
              <a:endParaRPr lang="en-US" dirty="0">
                <a:solidFill>
                  <a:srgbClr val="333399"/>
                </a:solidFill>
              </a:endParaRPr>
            </a:p>
          </p:txBody>
        </p:sp>
        <p:sp>
          <p:nvSpPr>
            <p:cNvPr id="53" name="Rounded Rectangle 53">
              <a:extLst>
                <a:ext uri="{FF2B5EF4-FFF2-40B4-BE49-F238E27FC236}">
                  <a16:creationId xmlns:a16="http://schemas.microsoft.com/office/drawing/2014/main" id="{3DEC716B-2693-420B-AA98-046CA0AB8291}"/>
                </a:ext>
              </a:extLst>
            </p:cNvPr>
            <p:cNvSpPr/>
            <p:nvPr/>
          </p:nvSpPr>
          <p:spPr bwMode="auto">
            <a:xfrm>
              <a:off x="6847035" y="2916003"/>
              <a:ext cx="2215092" cy="6853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oAutofit/>
            </a:bodyPr>
            <a:lstStyle/>
            <a:p>
              <a:pPr algn="ctr">
                <a:defRPr/>
              </a:pPr>
              <a:r>
                <a:rPr lang="en-GB" dirty="0">
                  <a:solidFill>
                    <a:srgbClr val="333399"/>
                  </a:solidFill>
                </a:rPr>
                <a:t>System </a:t>
              </a:r>
            </a:p>
            <a:p>
              <a:pPr algn="ctr">
                <a:defRPr/>
              </a:pPr>
              <a:r>
                <a:rPr lang="en-GB" dirty="0">
                  <a:solidFill>
                    <a:srgbClr val="333399"/>
                  </a:solidFill>
                </a:rPr>
                <a:t>Testing</a:t>
              </a:r>
              <a:endParaRPr lang="en-US" dirty="0">
                <a:solidFill>
                  <a:srgbClr val="333399"/>
                </a:solidFill>
              </a:endParaRPr>
            </a:p>
          </p:txBody>
        </p:sp>
        <p:sp>
          <p:nvSpPr>
            <p:cNvPr id="61" name="Rounded Rectangle 52">
              <a:extLst>
                <a:ext uri="{FF2B5EF4-FFF2-40B4-BE49-F238E27FC236}">
                  <a16:creationId xmlns:a16="http://schemas.microsoft.com/office/drawing/2014/main" id="{4DD3A316-D492-46D0-91AA-CE002614E6FA}"/>
                </a:ext>
              </a:extLst>
            </p:cNvPr>
            <p:cNvSpPr/>
            <p:nvPr/>
          </p:nvSpPr>
          <p:spPr bwMode="auto">
            <a:xfrm>
              <a:off x="6312695" y="3791111"/>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GB" dirty="0">
                  <a:solidFill>
                    <a:srgbClr val="333399"/>
                  </a:solidFill>
                </a:rPr>
                <a:t>Integration</a:t>
              </a:r>
            </a:p>
            <a:p>
              <a:pPr algn="ctr">
                <a:defRPr/>
              </a:pPr>
              <a:r>
                <a:rPr lang="en-GB" dirty="0">
                  <a:solidFill>
                    <a:srgbClr val="333399"/>
                  </a:solidFill>
                </a:rPr>
                <a:t>Testing</a:t>
              </a:r>
              <a:endParaRPr lang="en-US" dirty="0">
                <a:solidFill>
                  <a:srgbClr val="333399"/>
                </a:solidFill>
              </a:endParaRPr>
            </a:p>
          </p:txBody>
        </p:sp>
        <p:sp>
          <p:nvSpPr>
            <p:cNvPr id="62" name="Rounded Rectangle 51">
              <a:extLst>
                <a:ext uri="{FF2B5EF4-FFF2-40B4-BE49-F238E27FC236}">
                  <a16:creationId xmlns:a16="http://schemas.microsoft.com/office/drawing/2014/main" id="{46F90BF5-5F5F-4DD5-BDF1-C8DEE3F73884}"/>
                </a:ext>
              </a:extLst>
            </p:cNvPr>
            <p:cNvSpPr/>
            <p:nvPr/>
          </p:nvSpPr>
          <p:spPr bwMode="auto">
            <a:xfrm>
              <a:off x="5826918" y="4680440"/>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Component Testing</a:t>
              </a:r>
              <a:endParaRPr lang="en-US" dirty="0">
                <a:solidFill>
                  <a:srgbClr val="333399"/>
                </a:solidFill>
              </a:endParaRPr>
            </a:p>
          </p:txBody>
        </p:sp>
        <p:sp>
          <p:nvSpPr>
            <p:cNvPr id="63" name="Rounded Rectangle 50">
              <a:extLst>
                <a:ext uri="{FF2B5EF4-FFF2-40B4-BE49-F238E27FC236}">
                  <a16:creationId xmlns:a16="http://schemas.microsoft.com/office/drawing/2014/main" id="{B7BE2E77-24B8-4ACF-8166-32717C39F5B6}"/>
                </a:ext>
              </a:extLst>
            </p:cNvPr>
            <p:cNvSpPr/>
            <p:nvPr/>
          </p:nvSpPr>
          <p:spPr bwMode="auto">
            <a:xfrm>
              <a:off x="4019547" y="5599985"/>
              <a:ext cx="2215092" cy="417271"/>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Coding</a:t>
              </a:r>
              <a:endParaRPr lang="en-US" dirty="0">
                <a:solidFill>
                  <a:srgbClr val="333399"/>
                </a:solidFill>
              </a:endParaRPr>
            </a:p>
          </p:txBody>
        </p:sp>
        <p:sp>
          <p:nvSpPr>
            <p:cNvPr id="64" name="Rounded Rectangle 49">
              <a:extLst>
                <a:ext uri="{FF2B5EF4-FFF2-40B4-BE49-F238E27FC236}">
                  <a16:creationId xmlns:a16="http://schemas.microsoft.com/office/drawing/2014/main" id="{35886D73-6F73-45A4-9049-7D2044F1D25F}"/>
                </a:ext>
              </a:extLst>
            </p:cNvPr>
            <p:cNvSpPr/>
            <p:nvPr/>
          </p:nvSpPr>
          <p:spPr bwMode="auto">
            <a:xfrm>
              <a:off x="2292878" y="4676423"/>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Program Specification</a:t>
              </a:r>
              <a:endParaRPr lang="en-US" dirty="0">
                <a:solidFill>
                  <a:srgbClr val="333399"/>
                </a:solidFill>
              </a:endParaRPr>
            </a:p>
          </p:txBody>
        </p:sp>
        <p:sp>
          <p:nvSpPr>
            <p:cNvPr id="65" name="Rounded Rectangle 48">
              <a:extLst>
                <a:ext uri="{FF2B5EF4-FFF2-40B4-BE49-F238E27FC236}">
                  <a16:creationId xmlns:a16="http://schemas.microsoft.com/office/drawing/2014/main" id="{480910F5-F043-4EA1-A4A3-A5043C41DDA9}"/>
                </a:ext>
              </a:extLst>
            </p:cNvPr>
            <p:cNvSpPr/>
            <p:nvPr/>
          </p:nvSpPr>
          <p:spPr bwMode="auto">
            <a:xfrm>
              <a:off x="1743076" y="3791111"/>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Technical Specification</a:t>
              </a:r>
              <a:endParaRPr lang="en-US" dirty="0">
                <a:solidFill>
                  <a:srgbClr val="333399"/>
                </a:solidFill>
              </a:endParaRPr>
            </a:p>
          </p:txBody>
        </p:sp>
        <p:sp>
          <p:nvSpPr>
            <p:cNvPr id="66" name="Rounded Rectangle 47">
              <a:extLst>
                <a:ext uri="{FF2B5EF4-FFF2-40B4-BE49-F238E27FC236}">
                  <a16:creationId xmlns:a16="http://schemas.microsoft.com/office/drawing/2014/main" id="{E585CC61-EBF1-499F-9E25-DA422091710E}"/>
                </a:ext>
              </a:extLst>
            </p:cNvPr>
            <p:cNvSpPr/>
            <p:nvPr/>
          </p:nvSpPr>
          <p:spPr bwMode="auto">
            <a:xfrm>
              <a:off x="1106152" y="2952381"/>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Functional Specification</a:t>
              </a:r>
              <a:endParaRPr lang="en-US" dirty="0">
                <a:solidFill>
                  <a:srgbClr val="333399"/>
                </a:solidFill>
              </a:endParaRPr>
            </a:p>
          </p:txBody>
        </p:sp>
        <p:sp>
          <p:nvSpPr>
            <p:cNvPr id="67" name="Rounded Rectangle 46">
              <a:extLst>
                <a:ext uri="{FF2B5EF4-FFF2-40B4-BE49-F238E27FC236}">
                  <a16:creationId xmlns:a16="http://schemas.microsoft.com/office/drawing/2014/main" id="{98515797-73CE-4C9D-9809-F6484F2157A7}"/>
                </a:ext>
              </a:extLst>
            </p:cNvPr>
            <p:cNvSpPr/>
            <p:nvPr/>
          </p:nvSpPr>
          <p:spPr bwMode="auto">
            <a:xfrm>
              <a:off x="568854" y="2009937"/>
              <a:ext cx="2215092" cy="730222"/>
            </a:xfrm>
            <a:prstGeom prst="roundRect">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GB" dirty="0">
                  <a:solidFill>
                    <a:srgbClr val="333399"/>
                  </a:solidFill>
                </a:rPr>
                <a:t>Requirements Specification</a:t>
              </a:r>
              <a:endParaRPr lang="en-US" dirty="0">
                <a:solidFill>
                  <a:srgbClr val="333399"/>
                </a:solidFill>
              </a:endParaRPr>
            </a:p>
          </p:txBody>
        </p:sp>
        <p:cxnSp>
          <p:nvCxnSpPr>
            <p:cNvPr id="68" name="Straight Connector 67">
              <a:extLst>
                <a:ext uri="{FF2B5EF4-FFF2-40B4-BE49-F238E27FC236}">
                  <a16:creationId xmlns:a16="http://schemas.microsoft.com/office/drawing/2014/main" id="{3AA1A336-5579-4CA5-A391-EB6893528903}"/>
                </a:ext>
              </a:extLst>
            </p:cNvPr>
            <p:cNvCxnSpPr>
              <a:stCxn id="75" idx="2"/>
              <a:endCxn id="76" idx="3"/>
            </p:cNvCxnSpPr>
            <p:nvPr/>
          </p:nvCxnSpPr>
          <p:spPr bwMode="auto">
            <a:xfrm>
              <a:off x="4507970" y="5045544"/>
              <a:ext cx="1318949" cy="7721"/>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69" name="Straight Connector 68">
              <a:extLst>
                <a:ext uri="{FF2B5EF4-FFF2-40B4-BE49-F238E27FC236}">
                  <a16:creationId xmlns:a16="http://schemas.microsoft.com/office/drawing/2014/main" id="{2E6D10D8-CCB7-4815-AFAF-0633FBF0228A}"/>
                </a:ext>
              </a:extLst>
            </p:cNvPr>
            <p:cNvCxnSpPr>
              <a:cxnSpLocks/>
              <a:stCxn id="74" idx="2"/>
              <a:endCxn id="77" idx="3"/>
            </p:cNvCxnSpPr>
            <p:nvPr/>
          </p:nvCxnSpPr>
          <p:spPr bwMode="auto">
            <a:xfrm>
              <a:off x="3958168" y="4088577"/>
              <a:ext cx="2354525" cy="22805"/>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70" name="Straight Connector 69">
              <a:extLst>
                <a:ext uri="{FF2B5EF4-FFF2-40B4-BE49-F238E27FC236}">
                  <a16:creationId xmlns:a16="http://schemas.microsoft.com/office/drawing/2014/main" id="{6781ACE7-17F9-4E0A-9E66-0D21A4EE6D51}"/>
                </a:ext>
              </a:extLst>
            </p:cNvPr>
            <p:cNvCxnSpPr>
              <a:cxnSpLocks/>
            </p:cNvCxnSpPr>
            <p:nvPr/>
          </p:nvCxnSpPr>
          <p:spPr bwMode="auto">
            <a:xfrm flipV="1">
              <a:off x="3594280" y="3283404"/>
              <a:ext cx="3287021" cy="2893"/>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71" name="Straight Connector 70">
              <a:extLst>
                <a:ext uri="{FF2B5EF4-FFF2-40B4-BE49-F238E27FC236}">
                  <a16:creationId xmlns:a16="http://schemas.microsoft.com/office/drawing/2014/main" id="{50C852A0-B635-4E17-9E7A-5C3627A1E31C}"/>
                </a:ext>
              </a:extLst>
            </p:cNvPr>
            <p:cNvCxnSpPr>
              <a:cxnSpLocks/>
              <a:endCxn id="79" idx="3"/>
            </p:cNvCxnSpPr>
            <p:nvPr/>
          </p:nvCxnSpPr>
          <p:spPr bwMode="auto">
            <a:xfrm flipV="1">
              <a:off x="3035035" y="2363624"/>
              <a:ext cx="4325409" cy="1146"/>
            </a:xfrm>
            <a:prstGeom prst="line">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sp>
          <p:nvSpPr>
            <p:cNvPr id="72" name="Bent Arrow 30">
              <a:extLst>
                <a:ext uri="{FF2B5EF4-FFF2-40B4-BE49-F238E27FC236}">
                  <a16:creationId xmlns:a16="http://schemas.microsoft.com/office/drawing/2014/main" id="{BA616876-A2DE-42A8-87CE-E20A1589106B}"/>
                </a:ext>
              </a:extLst>
            </p:cNvPr>
            <p:cNvSpPr/>
            <p:nvPr/>
          </p:nvSpPr>
          <p:spPr bwMode="auto">
            <a:xfrm rot="5400000">
              <a:off x="2754047" y="2296854"/>
              <a:ext cx="561975" cy="502177"/>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73" name="Bent Arrow 31">
              <a:extLst>
                <a:ext uri="{FF2B5EF4-FFF2-40B4-BE49-F238E27FC236}">
                  <a16:creationId xmlns:a16="http://schemas.microsoft.com/office/drawing/2014/main" id="{FF4D90C4-7653-42D4-B1F2-648C0D6EFEA2}"/>
                </a:ext>
              </a:extLst>
            </p:cNvPr>
            <p:cNvSpPr/>
            <p:nvPr/>
          </p:nvSpPr>
          <p:spPr bwMode="auto">
            <a:xfrm rot="5400000">
              <a:off x="3288836" y="3184069"/>
              <a:ext cx="561975" cy="499398"/>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74" name="Bent Arrow 32">
              <a:extLst>
                <a:ext uri="{FF2B5EF4-FFF2-40B4-BE49-F238E27FC236}">
                  <a16:creationId xmlns:a16="http://schemas.microsoft.com/office/drawing/2014/main" id="{871441F6-D151-4E30-92A2-9C299CAD6F50}"/>
                </a:ext>
              </a:extLst>
            </p:cNvPr>
            <p:cNvSpPr/>
            <p:nvPr/>
          </p:nvSpPr>
          <p:spPr bwMode="auto">
            <a:xfrm rot="5400000">
              <a:off x="3917420" y="4069829"/>
              <a:ext cx="561975" cy="480481"/>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75" name="Bent Arrow 33">
              <a:extLst>
                <a:ext uri="{FF2B5EF4-FFF2-40B4-BE49-F238E27FC236}">
                  <a16:creationId xmlns:a16="http://schemas.microsoft.com/office/drawing/2014/main" id="{1905E04D-1C5E-4E45-A264-FE9CDC152AC1}"/>
                </a:ext>
              </a:extLst>
            </p:cNvPr>
            <p:cNvSpPr/>
            <p:nvPr/>
          </p:nvSpPr>
          <p:spPr bwMode="auto">
            <a:xfrm rot="5400000">
              <a:off x="4482834" y="5006717"/>
              <a:ext cx="561975" cy="511703"/>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76" name="Bent Arrow 34">
              <a:extLst>
                <a:ext uri="{FF2B5EF4-FFF2-40B4-BE49-F238E27FC236}">
                  <a16:creationId xmlns:a16="http://schemas.microsoft.com/office/drawing/2014/main" id="{F793E542-6A22-4814-8355-F2EC4F4FF390}"/>
                </a:ext>
              </a:extLst>
            </p:cNvPr>
            <p:cNvSpPr/>
            <p:nvPr/>
          </p:nvSpPr>
          <p:spPr bwMode="auto">
            <a:xfrm>
              <a:off x="5343525" y="4929192"/>
              <a:ext cx="483394" cy="614363"/>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77" name="Bent Arrow 39">
              <a:extLst>
                <a:ext uri="{FF2B5EF4-FFF2-40B4-BE49-F238E27FC236}">
                  <a16:creationId xmlns:a16="http://schemas.microsoft.com/office/drawing/2014/main" id="{4264FE7E-D2AD-4483-B369-83945F73F427}"/>
                </a:ext>
              </a:extLst>
            </p:cNvPr>
            <p:cNvSpPr/>
            <p:nvPr/>
          </p:nvSpPr>
          <p:spPr bwMode="auto">
            <a:xfrm>
              <a:off x="5857875" y="3995743"/>
              <a:ext cx="454819" cy="595314"/>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78" name="Bent Arrow 40">
              <a:extLst>
                <a:ext uri="{FF2B5EF4-FFF2-40B4-BE49-F238E27FC236}">
                  <a16:creationId xmlns:a16="http://schemas.microsoft.com/office/drawing/2014/main" id="{99FF8C8D-8CE0-46C0-9955-764BDC948FAD}"/>
                </a:ext>
              </a:extLst>
            </p:cNvPr>
            <p:cNvSpPr/>
            <p:nvPr/>
          </p:nvSpPr>
          <p:spPr bwMode="auto">
            <a:xfrm>
              <a:off x="6391275" y="3128968"/>
              <a:ext cx="495300" cy="585788"/>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79" name="Bent Arrow 41">
              <a:extLst>
                <a:ext uri="{FF2B5EF4-FFF2-40B4-BE49-F238E27FC236}">
                  <a16:creationId xmlns:a16="http://schemas.microsoft.com/office/drawing/2014/main" id="{AC87376D-B997-4623-B2F3-CE75792D69C6}"/>
                </a:ext>
              </a:extLst>
            </p:cNvPr>
            <p:cNvSpPr/>
            <p:nvPr/>
          </p:nvSpPr>
          <p:spPr bwMode="auto">
            <a:xfrm>
              <a:off x="6886575" y="2243142"/>
              <a:ext cx="473869" cy="585787"/>
            </a:xfrm>
            <a:prstGeom prst="bentArrow">
              <a:avLst>
                <a:gd name="adj1" fmla="val 25000"/>
                <a:gd name="adj2" fmla="val 25667"/>
                <a:gd name="adj3" fmla="val 25000"/>
                <a:gd name="adj4" fmla="val 43750"/>
              </a:avLst>
            </a:prstGeom>
            <a:ln>
              <a:solidFill>
                <a:schemeClr val="accent3">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80" name="TextBox 79">
              <a:extLst>
                <a:ext uri="{FF2B5EF4-FFF2-40B4-BE49-F238E27FC236}">
                  <a16:creationId xmlns:a16="http://schemas.microsoft.com/office/drawing/2014/main" id="{6478F07A-477E-435C-914D-135C99883F8E}"/>
                </a:ext>
              </a:extLst>
            </p:cNvPr>
            <p:cNvSpPr txBox="1"/>
            <p:nvPr/>
          </p:nvSpPr>
          <p:spPr>
            <a:xfrm>
              <a:off x="3869002" y="2012475"/>
              <a:ext cx="2552700"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Acceptance Tests</a:t>
              </a:r>
            </a:p>
          </p:txBody>
        </p:sp>
        <p:sp>
          <p:nvSpPr>
            <p:cNvPr id="81" name="TextBox 80">
              <a:extLst>
                <a:ext uri="{FF2B5EF4-FFF2-40B4-BE49-F238E27FC236}">
                  <a16:creationId xmlns:a16="http://schemas.microsoft.com/office/drawing/2014/main" id="{9A547BB8-7D41-4A26-9742-5A42A26FFD2C}"/>
                </a:ext>
              </a:extLst>
            </p:cNvPr>
            <p:cNvSpPr txBox="1"/>
            <p:nvPr/>
          </p:nvSpPr>
          <p:spPr>
            <a:xfrm>
              <a:off x="4070801" y="2944408"/>
              <a:ext cx="2152179"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System Tests</a:t>
              </a:r>
            </a:p>
          </p:txBody>
        </p:sp>
        <p:sp>
          <p:nvSpPr>
            <p:cNvPr id="82" name="TextBox 81">
              <a:extLst>
                <a:ext uri="{FF2B5EF4-FFF2-40B4-BE49-F238E27FC236}">
                  <a16:creationId xmlns:a16="http://schemas.microsoft.com/office/drawing/2014/main" id="{3FF39CCF-3F89-4A92-80F6-1EC31FC65C23}"/>
                </a:ext>
              </a:extLst>
            </p:cNvPr>
            <p:cNvSpPr txBox="1"/>
            <p:nvPr/>
          </p:nvSpPr>
          <p:spPr>
            <a:xfrm>
              <a:off x="3960280" y="3705746"/>
              <a:ext cx="2333626"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Integration Tests</a:t>
              </a:r>
            </a:p>
          </p:txBody>
        </p:sp>
        <p:sp>
          <p:nvSpPr>
            <p:cNvPr id="83" name="TextBox 82">
              <a:extLst>
                <a:ext uri="{FF2B5EF4-FFF2-40B4-BE49-F238E27FC236}">
                  <a16:creationId xmlns:a16="http://schemas.microsoft.com/office/drawing/2014/main" id="{A48C50BB-27CF-41E5-AD04-F9EE80CC4761}"/>
                </a:ext>
              </a:extLst>
            </p:cNvPr>
            <p:cNvSpPr txBox="1"/>
            <p:nvPr/>
          </p:nvSpPr>
          <p:spPr>
            <a:xfrm>
              <a:off x="4285685" y="4521334"/>
              <a:ext cx="1682817" cy="345719"/>
            </a:xfrm>
            <a:prstGeom prst="rect">
              <a:avLst/>
            </a:prstGeom>
            <a:ln>
              <a:solidFill>
                <a:schemeClr val="accent3">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b="1" dirty="0">
                  <a:solidFill>
                    <a:srgbClr val="002060"/>
                  </a:solidFill>
                </a:rPr>
                <a:t>Unit Tests</a:t>
              </a:r>
            </a:p>
          </p:txBody>
        </p:sp>
      </p:grpSp>
    </p:spTree>
    <p:extLst>
      <p:ext uri="{BB962C8B-B14F-4D97-AF65-F5344CB8AC3E}">
        <p14:creationId xmlns:p14="http://schemas.microsoft.com/office/powerpoint/2010/main" val="1337081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Testing types</a:t>
            </a:r>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FF3FF434-BEB6-C84A-93EF-F5F2515384AA}" type="slidenum">
              <a:rPr lang="en-US" smtClean="0"/>
              <a:pPr>
                <a:spcAft>
                  <a:spcPts val="600"/>
                </a:spcAft>
                <a:defRPr/>
              </a:pPr>
              <a:t>33</a:t>
            </a:fld>
            <a:endParaRPr lang="en-US"/>
          </a:p>
        </p:txBody>
      </p:sp>
      <p:sp>
        <p:nvSpPr>
          <p:cNvPr id="12" name="Rectangle 11">
            <a:extLst>
              <a:ext uri="{FF2B5EF4-FFF2-40B4-BE49-F238E27FC236}">
                <a16:creationId xmlns:a16="http://schemas.microsoft.com/office/drawing/2014/main" id="{5DFD851F-E870-46ED-AFCA-EF418F0626E9}"/>
              </a:ext>
            </a:extLst>
          </p:cNvPr>
          <p:cNvSpPr/>
          <p:nvPr/>
        </p:nvSpPr>
        <p:spPr>
          <a:xfrm>
            <a:off x="660402" y="2014625"/>
            <a:ext cx="5104783" cy="830997"/>
          </a:xfrm>
          <a:prstGeom prst="rect">
            <a:avLst/>
          </a:prstGeom>
          <a:noFill/>
          <a:ln>
            <a:noFill/>
          </a:ln>
        </p:spPr>
        <p:txBody>
          <a:bodyPr wrap="square">
            <a:spAutoFit/>
          </a:bodyPr>
          <a:lstStyle/>
          <a:p>
            <a:pPr fontAlgn="ctr"/>
            <a:r>
              <a:rPr lang="en-US" sz="1600" b="1"/>
              <a:t>Functional testing:</a:t>
            </a:r>
          </a:p>
          <a:p>
            <a:pPr marL="457189" indent="-457189" fontAlgn="ctr">
              <a:buFont typeface="Arial" panose="020B0604020202020204" pitchFamily="34" charset="0"/>
              <a:buChar char="•"/>
            </a:pPr>
            <a:r>
              <a:rPr lang="en-US" sz="1600"/>
              <a:t>Requirement-based testing</a:t>
            </a:r>
          </a:p>
          <a:p>
            <a:pPr marL="457189" indent="-457189" fontAlgn="ctr">
              <a:buFont typeface="Arial" panose="020B0604020202020204" pitchFamily="34" charset="0"/>
              <a:buChar char="•"/>
            </a:pPr>
            <a:r>
              <a:rPr lang="en-US" sz="1600"/>
              <a:t>Business-process-based testing</a:t>
            </a:r>
            <a:endParaRPr lang="en-US" sz="1600" dirty="0"/>
          </a:p>
        </p:txBody>
      </p:sp>
      <p:sp>
        <p:nvSpPr>
          <p:cNvPr id="13" name="Rectangle 12">
            <a:extLst>
              <a:ext uri="{FF2B5EF4-FFF2-40B4-BE49-F238E27FC236}">
                <a16:creationId xmlns:a16="http://schemas.microsoft.com/office/drawing/2014/main" id="{4F24DF7B-480A-4BC4-8967-41DDF0D7E463}"/>
              </a:ext>
            </a:extLst>
          </p:cNvPr>
          <p:cNvSpPr/>
          <p:nvPr/>
        </p:nvSpPr>
        <p:spPr>
          <a:xfrm>
            <a:off x="653417" y="3140968"/>
            <a:ext cx="5104783" cy="3046988"/>
          </a:xfrm>
          <a:prstGeom prst="rect">
            <a:avLst/>
          </a:prstGeom>
          <a:noFill/>
          <a:ln>
            <a:noFill/>
          </a:ln>
        </p:spPr>
        <p:txBody>
          <a:bodyPr wrap="square">
            <a:spAutoFit/>
          </a:bodyPr>
          <a:lstStyle/>
          <a:p>
            <a:pPr fontAlgn="ctr"/>
            <a:r>
              <a:rPr lang="en-US" sz="1600" b="1"/>
              <a:t>Non-functional testing:</a:t>
            </a:r>
          </a:p>
          <a:p>
            <a:pPr marL="457189" indent="-457189" fontAlgn="ctr">
              <a:buFont typeface="Arial" panose="020B0604020202020204" pitchFamily="34" charset="0"/>
              <a:buChar char="•"/>
            </a:pPr>
            <a:r>
              <a:rPr lang="en-US" sz="1600"/>
              <a:t>Reliability testing</a:t>
            </a:r>
          </a:p>
          <a:p>
            <a:pPr marL="457189" indent="-457189" fontAlgn="ctr">
              <a:buFont typeface="Arial" panose="020B0604020202020204" pitchFamily="34" charset="0"/>
              <a:buChar char="•"/>
            </a:pPr>
            <a:r>
              <a:rPr lang="en-US" sz="1600"/>
              <a:t>Usability testing</a:t>
            </a:r>
          </a:p>
          <a:p>
            <a:pPr marL="457189" indent="-457189" fontAlgn="ctr">
              <a:buFont typeface="Arial" panose="020B0604020202020204" pitchFamily="34" charset="0"/>
              <a:buChar char="•"/>
            </a:pPr>
            <a:r>
              <a:rPr lang="en-US" sz="1600"/>
              <a:t>Efficiency testing</a:t>
            </a:r>
          </a:p>
          <a:p>
            <a:pPr marL="457189" indent="-457189" fontAlgn="ctr">
              <a:buFont typeface="Arial" panose="020B0604020202020204" pitchFamily="34" charset="0"/>
              <a:buChar char="•"/>
            </a:pPr>
            <a:r>
              <a:rPr lang="en-US" sz="1600"/>
              <a:t>Maintainability testing</a:t>
            </a:r>
          </a:p>
          <a:p>
            <a:pPr marL="457189" indent="-457189" fontAlgn="ctr">
              <a:buFont typeface="Arial" panose="020B0604020202020204" pitchFamily="34" charset="0"/>
              <a:buChar char="•"/>
            </a:pPr>
            <a:r>
              <a:rPr lang="en-US" sz="1600"/>
              <a:t>Portability testing</a:t>
            </a:r>
          </a:p>
          <a:p>
            <a:pPr marL="457189" indent="-457189" fontAlgn="ctr">
              <a:buFont typeface="Arial" panose="020B0604020202020204" pitchFamily="34" charset="0"/>
              <a:buChar char="•"/>
            </a:pPr>
            <a:r>
              <a:rPr lang="en-US" sz="1600"/>
              <a:t>Baseline testing</a:t>
            </a:r>
          </a:p>
          <a:p>
            <a:pPr marL="457189" indent="-457189" fontAlgn="ctr">
              <a:buFont typeface="Arial" panose="020B0604020202020204" pitchFamily="34" charset="0"/>
              <a:buChar char="•"/>
            </a:pPr>
            <a:r>
              <a:rPr lang="en-US" sz="1600"/>
              <a:t>Compliance testing</a:t>
            </a:r>
          </a:p>
          <a:p>
            <a:pPr marL="457189" indent="-457189" fontAlgn="ctr">
              <a:buFont typeface="Arial" panose="020B0604020202020204" pitchFamily="34" charset="0"/>
              <a:buChar char="•"/>
            </a:pPr>
            <a:r>
              <a:rPr lang="en-US" sz="1600"/>
              <a:t>Accessibility testing</a:t>
            </a:r>
          </a:p>
          <a:p>
            <a:pPr marL="457189" indent="-457189" fontAlgn="ctr">
              <a:buFont typeface="Arial" panose="020B0604020202020204" pitchFamily="34" charset="0"/>
              <a:buChar char="•"/>
            </a:pPr>
            <a:r>
              <a:rPr lang="en-US" sz="1600"/>
              <a:t>Endurance testing</a:t>
            </a:r>
          </a:p>
          <a:p>
            <a:pPr marL="457189" indent="-457189" fontAlgn="ctr">
              <a:buFont typeface="Arial" panose="020B0604020202020204" pitchFamily="34" charset="0"/>
              <a:buChar char="•"/>
            </a:pPr>
            <a:r>
              <a:rPr lang="en-US" sz="1600"/>
              <a:t>Load testing</a:t>
            </a:r>
          </a:p>
          <a:p>
            <a:pPr marL="457189" indent="-457189" fontAlgn="ctr">
              <a:buFont typeface="Arial" panose="020B0604020202020204" pitchFamily="34" charset="0"/>
              <a:buChar char="•"/>
            </a:pPr>
            <a:endParaRPr lang="en-US" sz="1600" dirty="0"/>
          </a:p>
        </p:txBody>
      </p:sp>
      <p:sp>
        <p:nvSpPr>
          <p:cNvPr id="14" name="Rectangle 13">
            <a:extLst>
              <a:ext uri="{FF2B5EF4-FFF2-40B4-BE49-F238E27FC236}">
                <a16:creationId xmlns:a16="http://schemas.microsoft.com/office/drawing/2014/main" id="{C6B6DFDC-7F25-463E-A828-BE92F3CF4B12}"/>
              </a:ext>
            </a:extLst>
          </p:cNvPr>
          <p:cNvSpPr/>
          <p:nvPr/>
        </p:nvSpPr>
        <p:spPr>
          <a:xfrm>
            <a:off x="6144928" y="1966499"/>
            <a:ext cx="3263768" cy="3293209"/>
          </a:xfrm>
          <a:prstGeom prst="rect">
            <a:avLst/>
          </a:prstGeom>
          <a:noFill/>
          <a:ln>
            <a:noFill/>
          </a:ln>
        </p:spPr>
        <p:txBody>
          <a:bodyPr wrap="square">
            <a:spAutoFit/>
          </a:bodyPr>
          <a:lstStyle/>
          <a:p>
            <a:pPr marL="228594" indent="-228594" fontAlgn="ctr">
              <a:buFont typeface="Arial" panose="020B0604020202020204" pitchFamily="34" charset="0"/>
              <a:buChar char="•"/>
            </a:pPr>
            <a:r>
              <a:rPr lang="en-US" sz="1600" dirty="0"/>
              <a:t>Performance testing</a:t>
            </a:r>
          </a:p>
          <a:p>
            <a:pPr marL="228594" indent="-228594" fontAlgn="ctr">
              <a:buFont typeface="Arial" panose="020B0604020202020204" pitchFamily="34" charset="0"/>
              <a:buChar char="•"/>
            </a:pPr>
            <a:r>
              <a:rPr lang="en-US" sz="1600" dirty="0"/>
              <a:t>Compatibility testing</a:t>
            </a:r>
          </a:p>
          <a:p>
            <a:pPr marL="228594" indent="-228594" fontAlgn="ctr">
              <a:buFont typeface="Arial" panose="020B0604020202020204" pitchFamily="34" charset="0"/>
              <a:buChar char="•"/>
            </a:pPr>
            <a:r>
              <a:rPr lang="en-US" sz="1600" dirty="0"/>
              <a:t>Security testing</a:t>
            </a:r>
          </a:p>
          <a:p>
            <a:pPr marL="228594" indent="-228594" fontAlgn="ctr">
              <a:buFont typeface="Arial" panose="020B0604020202020204" pitchFamily="34" charset="0"/>
              <a:buChar char="•"/>
            </a:pPr>
            <a:r>
              <a:rPr lang="en-US" sz="1600" dirty="0"/>
              <a:t>Scalability testing</a:t>
            </a:r>
          </a:p>
          <a:p>
            <a:pPr marL="228594" indent="-228594" fontAlgn="ctr">
              <a:buFont typeface="Arial" panose="020B0604020202020204" pitchFamily="34" charset="0"/>
              <a:buChar char="•"/>
            </a:pPr>
            <a:r>
              <a:rPr lang="en-US" sz="1600" dirty="0"/>
              <a:t>Volume testing</a:t>
            </a:r>
          </a:p>
          <a:p>
            <a:pPr marL="228594" indent="-228594" fontAlgn="ctr">
              <a:buFont typeface="Arial" panose="020B0604020202020204" pitchFamily="34" charset="0"/>
              <a:buChar char="•"/>
            </a:pPr>
            <a:r>
              <a:rPr lang="en-US" sz="1600" dirty="0"/>
              <a:t>Stress testing</a:t>
            </a:r>
          </a:p>
          <a:p>
            <a:pPr marL="228594" indent="-228594" fontAlgn="ctr">
              <a:buFont typeface="Arial" panose="020B0604020202020204" pitchFamily="34" charset="0"/>
              <a:buChar char="•"/>
            </a:pPr>
            <a:r>
              <a:rPr lang="en-US" sz="1600" dirty="0"/>
              <a:t>Recovery testing</a:t>
            </a:r>
          </a:p>
          <a:p>
            <a:pPr marL="228594" indent="-228594" fontAlgn="ctr">
              <a:buFont typeface="Arial" panose="020B0604020202020204" pitchFamily="34" charset="0"/>
              <a:buChar char="•"/>
            </a:pPr>
            <a:r>
              <a:rPr lang="en-US" sz="1600" dirty="0"/>
              <a:t>Internationalization testing</a:t>
            </a:r>
          </a:p>
          <a:p>
            <a:pPr marL="228594" indent="-228594" fontAlgn="ctr">
              <a:buFont typeface="Arial" panose="020B0604020202020204" pitchFamily="34" charset="0"/>
              <a:buChar char="•"/>
            </a:pPr>
            <a:r>
              <a:rPr lang="en-US" sz="1600" dirty="0"/>
              <a:t>Localization testing</a:t>
            </a:r>
          </a:p>
          <a:p>
            <a:pPr fontAlgn="ctr"/>
            <a:endParaRPr lang="en-US" sz="1600" dirty="0"/>
          </a:p>
          <a:p>
            <a:r>
              <a:rPr lang="en-US" sz="1600" b="1" dirty="0"/>
              <a:t>Other types:</a:t>
            </a:r>
          </a:p>
          <a:p>
            <a:pPr marL="380990" indent="-380990" fontAlgn="ctr">
              <a:buFont typeface="Arial" panose="020B0604020202020204" pitchFamily="34" charset="0"/>
              <a:buChar char="•"/>
            </a:pPr>
            <a:r>
              <a:rPr lang="en-US" sz="1600" dirty="0"/>
              <a:t>Confirmation testing</a:t>
            </a:r>
          </a:p>
          <a:p>
            <a:pPr marL="380990" indent="-380990" fontAlgn="ctr">
              <a:buFont typeface="Arial" panose="020B0604020202020204" pitchFamily="34" charset="0"/>
              <a:buChar char="•"/>
            </a:pPr>
            <a:r>
              <a:rPr lang="en-US" sz="1600" dirty="0"/>
              <a:t>Regression testing</a:t>
            </a:r>
          </a:p>
        </p:txBody>
      </p:sp>
    </p:spTree>
    <p:extLst>
      <p:ext uri="{BB962C8B-B14F-4D97-AF65-F5344CB8AC3E}">
        <p14:creationId xmlns:p14="http://schemas.microsoft.com/office/powerpoint/2010/main" val="2904764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group of meerkats sitting on the ground&#10;&#10;Description automatically generated with medium confidence">
            <a:extLst>
              <a:ext uri="{FF2B5EF4-FFF2-40B4-BE49-F238E27FC236}">
                <a16:creationId xmlns:a16="http://schemas.microsoft.com/office/drawing/2014/main" id="{44A63BBF-D8F9-48C2-B2EE-1743E92A2EBB}"/>
              </a:ext>
            </a:extLst>
          </p:cNvPr>
          <p:cNvPicPr>
            <a:picLocks noChangeAspect="1"/>
          </p:cNvPicPr>
          <p:nvPr/>
        </p:nvPicPr>
        <p:blipFill rotWithShape="1">
          <a:blip r:embed="rId2"/>
          <a:srcRect t="14779" b="951"/>
          <a:stretch/>
        </p:blipFill>
        <p:spPr>
          <a:xfrm>
            <a:off x="20" y="10"/>
            <a:ext cx="12191980" cy="6857990"/>
          </a:xfrm>
          <a:prstGeom prst="rect">
            <a:avLst/>
          </a:prstGeom>
        </p:spPr>
      </p:pic>
      <p:sp>
        <p:nvSpPr>
          <p:cNvPr id="33" name="Rectangle 32">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BC51B-2A4F-422F-A3F2-B5326D75BA80}"/>
              </a:ext>
            </a:extLst>
          </p:cNvPr>
          <p:cNvSpPr>
            <a:spLocks noGrp="1"/>
          </p:cNvSpPr>
          <p:nvPr>
            <p:ph type="title"/>
          </p:nvPr>
        </p:nvSpPr>
        <p:spPr>
          <a:xfrm>
            <a:off x="2276475" y="2247900"/>
            <a:ext cx="7581900" cy="2514600"/>
          </a:xfrm>
        </p:spPr>
        <p:txBody>
          <a:bodyPr vert="horz" lIns="91440" tIns="45720" rIns="91440" bIns="45720" rtlCol="0">
            <a:normAutofit/>
          </a:bodyPr>
          <a:lstStyle/>
          <a:p>
            <a:pPr algn="ctr"/>
            <a:r>
              <a:rPr lang="en-US" sz="6600" kern="1200">
                <a:solidFill>
                  <a:schemeClr val="tx1">
                    <a:lumMod val="75000"/>
                    <a:lumOff val="25000"/>
                  </a:schemeClr>
                </a:solidFill>
                <a:latin typeface="+mj-lt"/>
                <a:ea typeface="+mj-ea"/>
                <a:cs typeface="+mj-cs"/>
              </a:rPr>
              <a:t>How other roles are involved?</a:t>
            </a:r>
          </a:p>
        </p:txBody>
      </p:sp>
      <p:sp>
        <p:nvSpPr>
          <p:cNvPr id="3" name="Slide Number Placeholder 2">
            <a:extLst>
              <a:ext uri="{FF2B5EF4-FFF2-40B4-BE49-F238E27FC236}">
                <a16:creationId xmlns:a16="http://schemas.microsoft.com/office/drawing/2014/main" id="{DC21D0E3-2B5D-46E5-9CC8-D051E192BB17}"/>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defRPr/>
            </a:pPr>
            <a:fld id="{3CB53D7D-E166-49B5-A544-DD326F57434B}" type="slidenum">
              <a:rPr lang="en-US">
                <a:solidFill>
                  <a:srgbClr val="FFFFFF"/>
                </a:solidFill>
              </a:rPr>
              <a:pPr>
                <a:spcAft>
                  <a:spcPts val="600"/>
                </a:spcAft>
                <a:defRPr/>
              </a:pPr>
              <a:t>34</a:t>
            </a:fld>
            <a:endParaRPr lang="en-US">
              <a:solidFill>
                <a:srgbClr val="FFFFFF"/>
              </a:solidFill>
            </a:endParaRPr>
          </a:p>
        </p:txBody>
      </p:sp>
    </p:spTree>
    <p:extLst>
      <p:ext uri="{BB962C8B-B14F-4D97-AF65-F5344CB8AC3E}">
        <p14:creationId xmlns:p14="http://schemas.microsoft.com/office/powerpoint/2010/main" val="3587537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Freeform: Shape 42">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BFDDC65-0C70-4948-A532-6BF17E17BE01}"/>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QA strategy and planning is done…</a:t>
            </a:r>
          </a:p>
        </p:txBody>
      </p:sp>
      <p:sp>
        <p:nvSpPr>
          <p:cNvPr id="45" name="Isosceles Triangle 44">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943C89DC-97E0-481C-AD07-F3E5CD97955E}"/>
              </a:ext>
            </a:extLst>
          </p:cNvPr>
          <p:cNvSpPr>
            <a:spLocks noGrp="1"/>
          </p:cNvSpPr>
          <p:nvPr>
            <p:ph type="sldNum" sz="quarter" idx="12"/>
          </p:nvPr>
        </p:nvSpPr>
        <p:spPr>
          <a:xfrm>
            <a:off x="321732" y="6356350"/>
            <a:ext cx="2568811" cy="365125"/>
          </a:xfrm>
        </p:spPr>
        <p:txBody>
          <a:bodyPr vert="horz" lIns="91440" tIns="45720" rIns="91440" bIns="45720" rtlCol="0" anchor="ctr">
            <a:normAutofit/>
          </a:bodyPr>
          <a:lstStyle/>
          <a:p>
            <a:pPr algn="l">
              <a:spcAft>
                <a:spcPts val="600"/>
              </a:spcAft>
              <a:defRPr/>
            </a:pPr>
            <a:fld id="{3CB53D7D-E166-49B5-A544-DD326F57434B}" type="slidenum">
              <a:rPr lang="en-US">
                <a:solidFill>
                  <a:srgbClr val="FFFFFF"/>
                </a:solidFill>
              </a:rPr>
              <a:pPr algn="l">
                <a:spcAft>
                  <a:spcPts val="600"/>
                </a:spcAft>
                <a:defRPr/>
              </a:pPr>
              <a:t>35</a:t>
            </a:fld>
            <a:endParaRPr lang="en-US">
              <a:solidFill>
                <a:srgbClr val="FFFFFF"/>
              </a:solidFill>
            </a:endParaRPr>
          </a:p>
        </p:txBody>
      </p:sp>
      <p:sp>
        <p:nvSpPr>
          <p:cNvPr id="47" name="Isosceles Triangle 46">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calendar&#10;&#10;Description automatically generated">
            <a:extLst>
              <a:ext uri="{FF2B5EF4-FFF2-40B4-BE49-F238E27FC236}">
                <a16:creationId xmlns:a16="http://schemas.microsoft.com/office/drawing/2014/main" id="{DA3006B6-8489-4BA4-A0D3-0BE54AE14DDD}"/>
              </a:ext>
            </a:extLst>
          </p:cNvPr>
          <p:cNvPicPr>
            <a:picLocks noChangeAspect="1"/>
          </p:cNvPicPr>
          <p:nvPr/>
        </p:nvPicPr>
        <p:blipFill>
          <a:blip r:embed="rId3"/>
          <a:stretch>
            <a:fillRect/>
          </a:stretch>
        </p:blipFill>
        <p:spPr>
          <a:xfrm>
            <a:off x="7627032" y="-21077"/>
            <a:ext cx="4572000" cy="6858000"/>
          </a:xfrm>
          <a:prstGeom prst="rect">
            <a:avLst/>
          </a:prstGeom>
        </p:spPr>
      </p:pic>
    </p:spTree>
    <p:extLst>
      <p:ext uri="{BB962C8B-B14F-4D97-AF65-F5344CB8AC3E}">
        <p14:creationId xmlns:p14="http://schemas.microsoft.com/office/powerpoint/2010/main" val="3427345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7" name="Freeform: Shape 2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9F6791A-FB87-48A0-A0B5-35411B8E73A1}"/>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nSpc>
                <a:spcPct val="90000"/>
              </a:lnSpc>
            </a:pPr>
            <a:r>
              <a:rPr lang="en-US" sz="3600" kern="1200">
                <a:solidFill>
                  <a:srgbClr val="080808"/>
                </a:solidFill>
                <a:latin typeface="+mj-lt"/>
                <a:ea typeface="+mj-ea"/>
                <a:cs typeface="+mj-cs"/>
              </a:rPr>
              <a:t>Preparation</a:t>
            </a:r>
          </a:p>
        </p:txBody>
      </p:sp>
      <p:sp>
        <p:nvSpPr>
          <p:cNvPr id="31" name="Freeform: Shape 3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A13DF19E-405C-4DC9-A548-5B473793ADA2}"/>
              </a:ext>
            </a:extLst>
          </p:cNvPr>
          <p:cNvSpPr>
            <a:spLocks noGrp="1"/>
          </p:cNvSpPr>
          <p:nvPr>
            <p:ph type="sldNum" sz="quarter" idx="12"/>
          </p:nvPr>
        </p:nvSpPr>
        <p:spPr/>
        <p:txBody>
          <a:bodyPr/>
          <a:lstStyle/>
          <a:p>
            <a:pPr defTabSz="1038977">
              <a:spcAft>
                <a:spcPts val="600"/>
              </a:spcAft>
              <a:defRPr/>
            </a:pPr>
            <a:fld id="{3CB53D7D-E166-49B5-A544-DD326F57434B}" type="slidenum">
              <a:rPr lang="en-GB" smtClean="0">
                <a:solidFill>
                  <a:prstClr val="black"/>
                </a:solidFill>
                <a:ea typeface="ＭＳ Ｐゴシック" charset="0"/>
              </a:rPr>
              <a:pPr defTabSz="1038977">
                <a:spcAft>
                  <a:spcPts val="600"/>
                </a:spcAft>
                <a:defRPr/>
              </a:pPr>
              <a:t>36</a:t>
            </a:fld>
            <a:endParaRPr lang="en-GB">
              <a:solidFill>
                <a:prstClr val="black"/>
              </a:solidFill>
              <a:ea typeface="ＭＳ Ｐゴシック" charset="0"/>
            </a:endParaRPr>
          </a:p>
        </p:txBody>
      </p:sp>
    </p:spTree>
    <p:extLst>
      <p:ext uri="{BB962C8B-B14F-4D97-AF65-F5344CB8AC3E}">
        <p14:creationId xmlns:p14="http://schemas.microsoft.com/office/powerpoint/2010/main" val="2158265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Preparation</a:t>
            </a:r>
          </a:p>
        </p:txBody>
      </p:sp>
      <p:sp>
        <p:nvSpPr>
          <p:cNvPr id="4" name="Rectangle 3"/>
          <p:cNvSpPr/>
          <p:nvPr/>
        </p:nvSpPr>
        <p:spPr>
          <a:xfrm>
            <a:off x="643467" y="1782981"/>
            <a:ext cx="10905066" cy="4393982"/>
          </a:xfrm>
          <a:prstGeom prst="rect">
            <a:avLst/>
          </a:prstGeom>
        </p:spPr>
        <p:txBody>
          <a:bodyPr vert="horz" lIns="91440" tIns="45720" rIns="91440" bIns="45720" rtlCol="0">
            <a:normAutofit/>
          </a:bodyPr>
          <a:lstStyle/>
          <a:p>
            <a:pPr marL="457189" indent="-228600" fontAlgn="ctr">
              <a:lnSpc>
                <a:spcPct val="90000"/>
              </a:lnSpc>
              <a:spcAft>
                <a:spcPts val="600"/>
              </a:spcAft>
              <a:buFont typeface="Arial" panose="020B0604020202020204" pitchFamily="34" charset="0"/>
              <a:buChar char="•"/>
            </a:pPr>
            <a:r>
              <a:rPr lang="en-US" sz="2000" dirty="0"/>
              <a:t>Defects prevention</a:t>
            </a:r>
          </a:p>
          <a:p>
            <a:pPr marL="457189" indent="-228600" fontAlgn="ctr">
              <a:lnSpc>
                <a:spcPct val="90000"/>
              </a:lnSpc>
              <a:spcAft>
                <a:spcPts val="600"/>
              </a:spcAft>
              <a:buFont typeface="Arial" panose="020B0604020202020204" pitchFamily="34" charset="0"/>
              <a:buChar char="•"/>
            </a:pPr>
            <a:endParaRPr lang="en-US" sz="2000" dirty="0"/>
          </a:p>
          <a:p>
            <a:pPr marL="457189" indent="-228600" fontAlgn="ctr">
              <a:lnSpc>
                <a:spcPct val="90000"/>
              </a:lnSpc>
              <a:spcAft>
                <a:spcPts val="600"/>
              </a:spcAft>
              <a:buFont typeface="Arial" panose="020B0604020202020204" pitchFamily="34" charset="0"/>
              <a:buChar char="•"/>
            </a:pPr>
            <a:endParaRPr lang="en-US" sz="2000" dirty="0"/>
          </a:p>
          <a:p>
            <a:pPr marL="457189" indent="-228600" fontAlgn="ctr">
              <a:lnSpc>
                <a:spcPct val="90000"/>
              </a:lnSpc>
              <a:spcAft>
                <a:spcPts val="600"/>
              </a:spcAft>
              <a:buFont typeface="Arial" panose="020B0604020202020204" pitchFamily="34" charset="0"/>
              <a:buChar char="•"/>
            </a:pPr>
            <a:r>
              <a:rPr lang="en-US" sz="2000" dirty="0"/>
              <a:t>Test cases / checklist</a:t>
            </a:r>
          </a:p>
          <a:p>
            <a:pPr marL="457189" indent="-228600" fontAlgn="ctr">
              <a:lnSpc>
                <a:spcPct val="90000"/>
              </a:lnSpc>
              <a:spcAft>
                <a:spcPts val="600"/>
              </a:spcAft>
              <a:buFont typeface="Arial" panose="020B0604020202020204" pitchFamily="34" charset="0"/>
              <a:buChar char="•"/>
            </a:pPr>
            <a:r>
              <a:rPr lang="en-US" sz="2000" dirty="0"/>
              <a:t>Test data</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defRPr/>
            </a:pPr>
            <a:fld id="{3CB53D7D-E166-49B5-A544-DD326F57434B}" type="slidenum">
              <a:rPr lang="en-US" smtClean="0"/>
              <a:pPr>
                <a:spcAft>
                  <a:spcPts val="600"/>
                </a:spcAft>
                <a:defRPr/>
              </a:pPr>
              <a:t>37</a:t>
            </a:fld>
            <a:endParaRPr lang="en-US"/>
          </a:p>
        </p:txBody>
      </p:sp>
      <p:pic>
        <p:nvPicPr>
          <p:cNvPr id="16" name="Picture 15" descr="A picture containing indoor, food, dish, wooden&#10;&#10;Description automatically generated">
            <a:extLst>
              <a:ext uri="{FF2B5EF4-FFF2-40B4-BE49-F238E27FC236}">
                <a16:creationId xmlns:a16="http://schemas.microsoft.com/office/drawing/2014/main" id="{E217D9E2-F8F7-4296-9608-6D4896B782D3}"/>
              </a:ext>
            </a:extLst>
          </p:cNvPr>
          <p:cNvPicPr>
            <a:picLocks noChangeAspect="1"/>
          </p:cNvPicPr>
          <p:nvPr/>
        </p:nvPicPr>
        <p:blipFill>
          <a:blip r:embed="rId3"/>
          <a:stretch>
            <a:fillRect/>
          </a:stretch>
        </p:blipFill>
        <p:spPr>
          <a:xfrm>
            <a:off x="6705601" y="0"/>
            <a:ext cx="5486400" cy="6858000"/>
          </a:xfrm>
          <a:prstGeom prst="rect">
            <a:avLst/>
          </a:prstGeom>
        </p:spPr>
      </p:pic>
    </p:spTree>
    <p:extLst>
      <p:ext uri="{BB962C8B-B14F-4D97-AF65-F5344CB8AC3E}">
        <p14:creationId xmlns:p14="http://schemas.microsoft.com/office/powerpoint/2010/main" val="2500972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FC8480-47CA-49C8-B7FC-F192F047B38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Defects detection vs. </a:t>
            </a:r>
            <a:r>
              <a:rPr lang="en-US" sz="3600" dirty="0">
                <a:solidFill>
                  <a:schemeClr val="accent2"/>
                </a:solidFill>
              </a:rPr>
              <a:t>D</a:t>
            </a:r>
            <a:r>
              <a:rPr lang="en-US" sz="3600" kern="1200" dirty="0">
                <a:solidFill>
                  <a:schemeClr val="accent2"/>
                </a:solidFill>
                <a:latin typeface="+mj-lt"/>
                <a:ea typeface="+mj-ea"/>
                <a:cs typeface="+mj-cs"/>
              </a:rPr>
              <a:t>efects prevention</a:t>
            </a:r>
          </a:p>
        </p:txBody>
      </p:sp>
      <p:sp>
        <p:nvSpPr>
          <p:cNvPr id="4" name="Rectangle 3">
            <a:extLst>
              <a:ext uri="{FF2B5EF4-FFF2-40B4-BE49-F238E27FC236}">
                <a16:creationId xmlns:a16="http://schemas.microsoft.com/office/drawing/2014/main" id="{E1A46F69-388E-4140-9091-34ACC7B96CFA}"/>
              </a:ext>
            </a:extLst>
          </p:cNvPr>
          <p:cNvSpPr/>
          <p:nvPr/>
        </p:nvSpPr>
        <p:spPr>
          <a:xfrm>
            <a:off x="643467" y="1782981"/>
            <a:ext cx="10905066" cy="4393982"/>
          </a:xfrm>
          <a:prstGeom prst="rect">
            <a:avLst/>
          </a:prstGeom>
        </p:spPr>
        <p:txBody>
          <a:bodyPr vert="horz" lIns="91440" tIns="45720" rIns="91440" bIns="45720" rtlCol="0">
            <a:normAutofit/>
          </a:bodyPr>
          <a:lstStyle/>
          <a:p>
            <a:pPr marL="380973" fontAlgn="ctr">
              <a:lnSpc>
                <a:spcPct val="90000"/>
              </a:lnSpc>
              <a:spcAft>
                <a:spcPts val="600"/>
              </a:spcAft>
            </a:pPr>
            <a:r>
              <a:rPr lang="en-US" sz="2000" b="1" dirty="0">
                <a:solidFill>
                  <a:schemeClr val="accent2"/>
                </a:solidFill>
              </a:rPr>
              <a:t>Quality of requirements</a:t>
            </a:r>
          </a:p>
          <a:p>
            <a:pPr marL="457189" indent="-228600" fontAlgn="ctr">
              <a:lnSpc>
                <a:spcPct val="90000"/>
              </a:lnSpc>
              <a:spcAft>
                <a:spcPts val="600"/>
              </a:spcAft>
              <a:buFont typeface="Arial" panose="020B0604020202020204" pitchFamily="34" charset="0"/>
              <a:buChar char="•"/>
            </a:pPr>
            <a:endParaRPr lang="en-US" sz="2000" dirty="0"/>
          </a:p>
          <a:p>
            <a:pPr marL="457189" indent="-228600" fontAlgn="ctr">
              <a:lnSpc>
                <a:spcPct val="90000"/>
              </a:lnSpc>
              <a:spcAft>
                <a:spcPts val="600"/>
              </a:spcAft>
              <a:buFont typeface="Arial" panose="020B0604020202020204" pitchFamily="34" charset="0"/>
              <a:buChar char="•"/>
            </a:pPr>
            <a:endParaRPr lang="en-US" sz="2000" dirty="0"/>
          </a:p>
          <a:p>
            <a:pPr marL="457189" indent="-228600" fontAlgn="ctr">
              <a:lnSpc>
                <a:spcPct val="90000"/>
              </a:lnSpc>
              <a:spcAft>
                <a:spcPts val="600"/>
              </a:spcAft>
              <a:buFont typeface="Arial" panose="020B0604020202020204" pitchFamily="34" charset="0"/>
              <a:buChar char="•"/>
            </a:pPr>
            <a:r>
              <a:rPr lang="en-US" sz="2000" dirty="0"/>
              <a:t>Defects prevention:</a:t>
            </a:r>
          </a:p>
          <a:p>
            <a:pPr marL="1066773" lvl="1" indent="-228600" fontAlgn="ctr">
              <a:lnSpc>
                <a:spcPct val="90000"/>
              </a:lnSpc>
              <a:spcAft>
                <a:spcPts val="600"/>
              </a:spcAft>
              <a:buFont typeface="Arial" panose="020B0604020202020204" pitchFamily="34" charset="0"/>
              <a:buChar char="•"/>
            </a:pPr>
            <a:r>
              <a:rPr lang="en-US" sz="2000" dirty="0"/>
              <a:t>Individual review;</a:t>
            </a:r>
          </a:p>
          <a:p>
            <a:pPr marL="1066773" lvl="1" indent="-228600" fontAlgn="ctr">
              <a:lnSpc>
                <a:spcPct val="90000"/>
              </a:lnSpc>
              <a:spcAft>
                <a:spcPts val="600"/>
              </a:spcAft>
              <a:buFont typeface="Arial" panose="020B0604020202020204" pitchFamily="34" charset="0"/>
              <a:buChar char="•"/>
            </a:pPr>
            <a:r>
              <a:rPr lang="en-US" sz="2000" dirty="0"/>
              <a:t>Three amigos;</a:t>
            </a:r>
          </a:p>
          <a:p>
            <a:pPr marL="1066773" lvl="1" indent="-228600" fontAlgn="ctr">
              <a:lnSpc>
                <a:spcPct val="90000"/>
              </a:lnSpc>
              <a:spcAft>
                <a:spcPts val="600"/>
              </a:spcAft>
              <a:buFont typeface="Arial" panose="020B0604020202020204" pitchFamily="34" charset="0"/>
              <a:buChar char="•"/>
            </a:pPr>
            <a:r>
              <a:rPr lang="en-US" sz="2000" dirty="0"/>
              <a:t>Refinements with team;</a:t>
            </a:r>
          </a:p>
          <a:p>
            <a:pPr marL="1066773" lvl="1" indent="-228600" fontAlgn="ctr">
              <a:lnSpc>
                <a:spcPct val="90000"/>
              </a:lnSpc>
              <a:spcAft>
                <a:spcPts val="600"/>
              </a:spcAft>
              <a:buFont typeface="Arial" panose="020B0604020202020204" pitchFamily="34" charset="0"/>
              <a:buChar char="•"/>
            </a:pPr>
            <a:r>
              <a:rPr lang="en-US" sz="2000" dirty="0"/>
              <a:t>Etc.</a:t>
            </a:r>
          </a:p>
          <a:p>
            <a:pPr marL="1066773" lvl="1" indent="-228600" fontAlgn="ctr">
              <a:lnSpc>
                <a:spcPct val="90000"/>
              </a:lnSpc>
              <a:spcAft>
                <a:spcPts val="600"/>
              </a:spcAft>
              <a:buFont typeface="Arial" panose="020B0604020202020204" pitchFamily="34" charset="0"/>
              <a:buChar char="•"/>
            </a:pPr>
            <a:endParaRPr lang="en-US" sz="2000" dirty="0"/>
          </a:p>
          <a:p>
            <a:pPr marL="1066773" lvl="1" indent="-228600" fontAlgn="ctr">
              <a:lnSpc>
                <a:spcPct val="90000"/>
              </a:lnSpc>
              <a:spcAft>
                <a:spcPts val="600"/>
              </a:spcAft>
              <a:buFont typeface="Arial" panose="020B0604020202020204" pitchFamily="34" charset="0"/>
              <a:buChar char="•"/>
            </a:pPr>
            <a:r>
              <a:rPr lang="en-US" sz="2000" dirty="0"/>
              <a:t>(Static testing)</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B6006837-F32B-4585-85B1-89938EC812E2}"/>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defRPr/>
            </a:pPr>
            <a:fld id="{3CB53D7D-E166-49B5-A544-DD326F57434B}" type="slidenum">
              <a:rPr lang="en-US" smtClean="0"/>
              <a:pPr>
                <a:spcAft>
                  <a:spcPts val="600"/>
                </a:spcAft>
                <a:defRPr/>
              </a:pPr>
              <a:t>38</a:t>
            </a:fld>
            <a:endParaRPr lang="en-US"/>
          </a:p>
        </p:txBody>
      </p:sp>
    </p:spTree>
    <p:extLst>
      <p:ext uri="{BB962C8B-B14F-4D97-AF65-F5344CB8AC3E}">
        <p14:creationId xmlns:p14="http://schemas.microsoft.com/office/powerpoint/2010/main" val="573464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wooden&#10;&#10;Description automatically generated">
            <a:extLst>
              <a:ext uri="{FF2B5EF4-FFF2-40B4-BE49-F238E27FC236}">
                <a16:creationId xmlns:a16="http://schemas.microsoft.com/office/drawing/2014/main" id="{0C6FB140-4B9E-4365-A875-8E37449F8215}"/>
              </a:ext>
            </a:extLst>
          </p:cNvPr>
          <p:cNvPicPr>
            <a:picLocks noChangeAspect="1"/>
          </p:cNvPicPr>
          <p:nvPr/>
        </p:nvPicPr>
        <p:blipFill rotWithShape="1">
          <a:blip r:embed="rId2"/>
          <a:srcRect t="10806" r="2" b="5880"/>
          <a:stretch/>
        </p:blipFill>
        <p:spPr>
          <a:xfrm>
            <a:off x="2747771" y="1"/>
            <a:ext cx="8557447" cy="5347244"/>
          </a:xfrm>
          <a:custGeom>
            <a:avLst/>
            <a:gdLst/>
            <a:ahLst/>
            <a:cxnLst/>
            <a:rect l="l" t="t" r="r" b="b"/>
            <a:pathLst>
              <a:path w="9366779" h="5852967">
                <a:moveTo>
                  <a:pt x="1169579" y="0"/>
                </a:moveTo>
                <a:lnTo>
                  <a:pt x="8197201" y="0"/>
                </a:lnTo>
                <a:lnTo>
                  <a:pt x="9366779" y="1169579"/>
                </a:lnTo>
                <a:lnTo>
                  <a:pt x="4683391" y="5852967"/>
                </a:lnTo>
                <a:lnTo>
                  <a:pt x="0" y="1169579"/>
                </a:lnTo>
                <a:close/>
              </a:path>
            </a:pathLst>
          </a:custGeom>
        </p:spPr>
      </p:pic>
      <p:sp>
        <p:nvSpPr>
          <p:cNvPr id="37" name="Freeform: Shape 36">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2074303"/>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ame 42">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635666"/>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08305FD-5DCA-4A10-8C6D-0D8BC7F4C980}"/>
              </a:ext>
            </a:extLst>
          </p:cNvPr>
          <p:cNvSpPr>
            <a:spLocks noGrp="1"/>
          </p:cNvSpPr>
          <p:nvPr>
            <p:ph type="title"/>
          </p:nvPr>
        </p:nvSpPr>
        <p:spPr>
          <a:xfrm>
            <a:off x="1738683" y="3087528"/>
            <a:ext cx="3618284" cy="1345720"/>
          </a:xfrm>
          <a:noFill/>
        </p:spPr>
        <p:txBody>
          <a:bodyPr vert="horz" lIns="91440" tIns="45720" rIns="91440" bIns="45720" rtlCol="0" anchor="ctr">
            <a:normAutofit/>
          </a:bodyPr>
          <a:lstStyle/>
          <a:p>
            <a:pPr algn="ctr"/>
            <a:r>
              <a:rPr lang="en-US" sz="2800">
                <a:solidFill>
                  <a:srgbClr val="080808"/>
                </a:solidFill>
              </a:rPr>
              <a:t>For Defects prevention – team agreements</a:t>
            </a:r>
          </a:p>
        </p:txBody>
      </p:sp>
      <p:sp>
        <p:nvSpPr>
          <p:cNvPr id="3" name="Slide Number Placeholder 2">
            <a:extLst>
              <a:ext uri="{FF2B5EF4-FFF2-40B4-BE49-F238E27FC236}">
                <a16:creationId xmlns:a16="http://schemas.microsoft.com/office/drawing/2014/main" id="{367DC849-0E67-43CC-A0F8-4938CE9BB42D}"/>
              </a:ext>
            </a:extLst>
          </p:cNvPr>
          <p:cNvSpPr>
            <a:spLocks noGrp="1"/>
          </p:cNvSpPr>
          <p:nvPr>
            <p:ph type="sldNum" sz="quarter" idx="12"/>
          </p:nvPr>
        </p:nvSpPr>
        <p:spPr>
          <a:xfrm>
            <a:off x="321732" y="6356350"/>
            <a:ext cx="2568811" cy="365125"/>
          </a:xfrm>
        </p:spPr>
        <p:txBody>
          <a:bodyPr vert="horz" lIns="91440" tIns="45720" rIns="91440" bIns="45720" rtlCol="0" anchor="ctr">
            <a:normAutofit/>
          </a:bodyPr>
          <a:lstStyle/>
          <a:p>
            <a:pPr algn="l">
              <a:spcAft>
                <a:spcPts val="600"/>
              </a:spcAft>
              <a:defRPr/>
            </a:pPr>
            <a:fld id="{3CB53D7D-E166-49B5-A544-DD326F57434B}" type="slidenum">
              <a:rPr lang="en-US">
                <a:solidFill>
                  <a:srgbClr val="FFFFFF"/>
                </a:solidFill>
                <a:latin typeface="Calibri" panose="020F0502020204030204"/>
              </a:rPr>
              <a:pPr algn="l">
                <a:spcAft>
                  <a:spcPts val="600"/>
                </a:spcAft>
                <a:defRPr/>
              </a:pPr>
              <a:t>39</a:t>
            </a:fld>
            <a:endParaRPr lang="en-US">
              <a:solidFill>
                <a:srgbClr val="FFFFFF"/>
              </a:solidFill>
              <a:latin typeface="Calibri" panose="020F0502020204030204"/>
            </a:endParaRPr>
          </a:p>
        </p:txBody>
      </p:sp>
    </p:spTree>
    <p:extLst>
      <p:ext uri="{BB962C8B-B14F-4D97-AF65-F5344CB8AC3E}">
        <p14:creationId xmlns:p14="http://schemas.microsoft.com/office/powerpoint/2010/main" val="253943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GB" sz="3600" dirty="0"/>
              <a:t>Why</a:t>
            </a:r>
            <a:r>
              <a:rPr lang="lt-LT" sz="3600" dirty="0"/>
              <a:t> </a:t>
            </a:r>
            <a:r>
              <a:rPr lang="en-GB" sz="3600" dirty="0"/>
              <a:t>Quality is becoming  more important with every day?</a:t>
            </a:r>
          </a:p>
        </p:txBody>
      </p:sp>
      <p:sp>
        <p:nvSpPr>
          <p:cNvPr id="73" name="Date Placeholder 3">
            <a:extLst>
              <a:ext uri="{FF2B5EF4-FFF2-40B4-BE49-F238E27FC236}">
                <a16:creationId xmlns:a16="http://schemas.microsoft.com/office/drawing/2014/main" id="{8724582E-A95F-4A7E-83BC-80159EAFDE24}"/>
              </a:ext>
            </a:extLst>
          </p:cNvPr>
          <p:cNvSpPr>
            <a:spLocks noGrp="1"/>
          </p:cNvSpPr>
          <p:nvPr>
            <p:ph type="dt" sz="half" idx="10"/>
          </p:nvPr>
        </p:nvSpPr>
        <p:spPr>
          <a:xfrm>
            <a:off x="838200" y="6356350"/>
            <a:ext cx="2743200" cy="365125"/>
          </a:xfrm>
        </p:spPr>
        <p:txBody>
          <a:bodyPr>
            <a:normAutofit/>
          </a:bodyPr>
          <a:lstStyle/>
          <a:p>
            <a:endParaRPr lang="en-GB" noProof="0"/>
          </a:p>
        </p:txBody>
      </p:sp>
      <p:sp>
        <p:nvSpPr>
          <p:cNvPr id="75" name="Footer Placeholder 4">
            <a:extLst>
              <a:ext uri="{FF2B5EF4-FFF2-40B4-BE49-F238E27FC236}">
                <a16:creationId xmlns:a16="http://schemas.microsoft.com/office/drawing/2014/main" id="{95635ABF-F8AA-42E7-8013-2E839C862ED5}"/>
              </a:ext>
            </a:extLst>
          </p:cNvPr>
          <p:cNvSpPr>
            <a:spLocks noGrp="1"/>
          </p:cNvSpPr>
          <p:nvPr>
            <p:ph type="ftr" sz="quarter" idx="11"/>
          </p:nvPr>
        </p:nvSpPr>
        <p:spPr>
          <a:xfrm>
            <a:off x="4038600" y="6356350"/>
            <a:ext cx="4114800" cy="365125"/>
          </a:xfrm>
        </p:spPr>
        <p:txBody>
          <a:bodyPr>
            <a:normAutofit/>
          </a:bodyPr>
          <a:lstStyle/>
          <a:p>
            <a:endParaRPr lang="en-GB" noProof="0"/>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800"/>
              </a:spcAft>
            </a:pPr>
            <a:fld id="{8D42AB3C-BBAF-4049-97C9-64D6BDC12200}" type="slidenum">
              <a:rPr lang="en-US" smtClean="0"/>
              <a:pPr>
                <a:spcAft>
                  <a:spcPts val="800"/>
                </a:spcAft>
              </a:pPr>
              <a:t>4</a:t>
            </a:fld>
            <a:endParaRPr lang="en-US"/>
          </a:p>
        </p:txBody>
      </p:sp>
      <p:graphicFrame>
        <p:nvGraphicFramePr>
          <p:cNvPr id="6" name="Content Placeholder 2">
            <a:extLst>
              <a:ext uri="{FF2B5EF4-FFF2-40B4-BE49-F238E27FC236}">
                <a16:creationId xmlns:a16="http://schemas.microsoft.com/office/drawing/2014/main" id="{AD3E046D-B4FB-4CF9-B5CE-15EA9A897128}"/>
              </a:ext>
            </a:extLst>
          </p:cNvPr>
          <p:cNvGraphicFramePr>
            <a:graphicFrameLocks noGrp="1"/>
          </p:cNvGraphicFramePr>
          <p:nvPr>
            <p:ph idx="1"/>
            <p:extLst>
              <p:ext uri="{D42A27DB-BD31-4B8C-83A1-F6EECF244321}">
                <p14:modId xmlns:p14="http://schemas.microsoft.com/office/powerpoint/2010/main" val="149381673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omputer, working, computer&#10;&#10;Description automatically generated">
            <a:extLst>
              <a:ext uri="{FF2B5EF4-FFF2-40B4-BE49-F238E27FC236}">
                <a16:creationId xmlns:a16="http://schemas.microsoft.com/office/drawing/2014/main" id="{7838E27A-D2C7-44D7-8A1A-4081133B9CCA}"/>
              </a:ext>
            </a:extLst>
          </p:cNvPr>
          <p:cNvPicPr>
            <a:picLocks noChangeAspect="1"/>
          </p:cNvPicPr>
          <p:nvPr/>
        </p:nvPicPr>
        <p:blipFill rotWithShape="1">
          <a:blip r:embed="rId2"/>
          <a:srcRect r="5882" b="-1"/>
          <a:stretch/>
        </p:blipFill>
        <p:spPr>
          <a:xfrm>
            <a:off x="2522358" y="10"/>
            <a:ext cx="9669642" cy="6857990"/>
          </a:xfrm>
          <a:prstGeom prst="rect">
            <a:avLst/>
          </a:prstGeom>
        </p:spPr>
      </p:pic>
      <p:sp>
        <p:nvSpPr>
          <p:cNvPr id="12" name="Rectangle 1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8B4857-F7E5-417C-BB97-97D9A5EB661B}"/>
              </a:ext>
            </a:extLst>
          </p:cNvPr>
          <p:cNvSpPr>
            <a:spLocks noGrp="1"/>
          </p:cNvSpPr>
          <p:nvPr>
            <p:ph type="title"/>
          </p:nvPr>
        </p:nvSpPr>
        <p:spPr>
          <a:xfrm>
            <a:off x="535665" y="1061156"/>
            <a:ext cx="3471891" cy="4213858"/>
          </a:xfrm>
          <a:noFill/>
        </p:spPr>
        <p:txBody>
          <a:bodyPr vert="horz" lIns="91440" tIns="45720" rIns="91440" bIns="45720" rtlCol="0" anchor="b">
            <a:normAutofit fontScale="90000"/>
          </a:bodyPr>
          <a:lstStyle/>
          <a:p>
            <a:r>
              <a:rPr lang="en-US" sz="5200" dirty="0"/>
              <a:t>Work in project from next week</a:t>
            </a:r>
            <a:br>
              <a:rPr lang="en-US" sz="5200" dirty="0"/>
            </a:br>
            <a:br>
              <a:rPr lang="en-US" sz="5200" dirty="0"/>
            </a:br>
            <a:r>
              <a:rPr lang="en-US" sz="5200" dirty="0">
                <a:solidFill>
                  <a:schemeClr val="accent2"/>
                </a:solidFill>
              </a:rPr>
              <a:t>Defects prevention</a:t>
            </a:r>
          </a:p>
        </p:txBody>
      </p:sp>
      <p:sp>
        <p:nvSpPr>
          <p:cNvPr id="3" name="Slide Number Placeholder 2">
            <a:extLst>
              <a:ext uri="{FF2B5EF4-FFF2-40B4-BE49-F238E27FC236}">
                <a16:creationId xmlns:a16="http://schemas.microsoft.com/office/drawing/2014/main" id="{AE8BBC23-836B-419A-BD25-40DA9BDA65F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3CB53D7D-E166-49B5-A544-DD326F57434B}" type="slidenum">
              <a:rPr lang="en-US">
                <a:solidFill>
                  <a:srgbClr val="FFFFFF"/>
                </a:solidFill>
                <a:latin typeface="Calibri" panose="020F0502020204030204"/>
              </a:rPr>
              <a:pPr>
                <a:spcAft>
                  <a:spcPts val="600"/>
                </a:spcAft>
                <a:defRPr/>
              </a:pPr>
              <a:t>40</a:t>
            </a:fld>
            <a:endParaRPr lang="en-US">
              <a:solidFill>
                <a:srgbClr val="FFFFFF"/>
              </a:solidFill>
              <a:latin typeface="Calibri" panose="020F0502020204030204"/>
            </a:endParaRPr>
          </a:p>
        </p:txBody>
      </p:sp>
    </p:spTree>
    <p:extLst>
      <p:ext uri="{BB962C8B-B14F-4D97-AF65-F5344CB8AC3E}">
        <p14:creationId xmlns:p14="http://schemas.microsoft.com/office/powerpoint/2010/main" val="2541857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546D4B-5804-4BEF-9F30-31CFC904F508}"/>
              </a:ext>
            </a:extLst>
          </p:cNvPr>
          <p:cNvSpPr>
            <a:spLocks noGrp="1"/>
          </p:cNvSpPr>
          <p:nvPr>
            <p:ph type="title"/>
          </p:nvPr>
        </p:nvSpPr>
        <p:spPr>
          <a:xfrm>
            <a:off x="643467" y="321734"/>
            <a:ext cx="10905066" cy="1135737"/>
          </a:xfrm>
        </p:spPr>
        <p:txBody>
          <a:bodyPr>
            <a:normAutofit/>
          </a:bodyPr>
          <a:lstStyle/>
          <a:p>
            <a:r>
              <a:rPr lang="en-GB" sz="3600"/>
              <a:t>Test cases / checklist</a:t>
            </a:r>
            <a:endParaRPr lang="lt-LT" sz="3600"/>
          </a:p>
        </p:txBody>
      </p:sp>
      <p:sp>
        <p:nvSpPr>
          <p:cNvPr id="4" name="Content Placeholder 3">
            <a:extLst>
              <a:ext uri="{FF2B5EF4-FFF2-40B4-BE49-F238E27FC236}">
                <a16:creationId xmlns:a16="http://schemas.microsoft.com/office/drawing/2014/main" id="{22BBB332-2165-4F93-B67A-C032DBE006AF}"/>
              </a:ext>
            </a:extLst>
          </p:cNvPr>
          <p:cNvSpPr>
            <a:spLocks noGrp="1"/>
          </p:cNvSpPr>
          <p:nvPr>
            <p:ph idx="1"/>
          </p:nvPr>
        </p:nvSpPr>
        <p:spPr>
          <a:xfrm>
            <a:off x="1070505" y="1779205"/>
            <a:ext cx="3522133" cy="4836096"/>
          </a:xfrm>
        </p:spPr>
        <p:txBody>
          <a:bodyPr>
            <a:normAutofit/>
          </a:bodyPr>
          <a:lstStyle/>
          <a:p>
            <a:r>
              <a:rPr lang="en-US" sz="2000" dirty="0"/>
              <a:t>Use case</a:t>
            </a:r>
          </a:p>
          <a:p>
            <a:r>
              <a:rPr lang="en-US" sz="2000" dirty="0"/>
              <a:t>Testing scenario</a:t>
            </a:r>
          </a:p>
          <a:p>
            <a:r>
              <a:rPr lang="en-US" sz="2000" dirty="0"/>
              <a:t>Test script</a:t>
            </a:r>
          </a:p>
          <a:p>
            <a:r>
              <a:rPr lang="en-US" sz="2000" dirty="0"/>
              <a:t>Test case</a:t>
            </a:r>
          </a:p>
          <a:p>
            <a:pPr lvl="1"/>
            <a:r>
              <a:rPr lang="en-US" sz="1600" dirty="0"/>
              <a:t>Number</a:t>
            </a:r>
          </a:p>
          <a:p>
            <a:pPr lvl="1"/>
            <a:r>
              <a:rPr lang="en-US" sz="1600" dirty="0"/>
              <a:t>Title</a:t>
            </a:r>
          </a:p>
          <a:p>
            <a:pPr lvl="1"/>
            <a:r>
              <a:rPr lang="en-US" sz="1600" dirty="0"/>
              <a:t>Description</a:t>
            </a:r>
          </a:p>
          <a:p>
            <a:pPr lvl="1"/>
            <a:r>
              <a:rPr lang="en-US" sz="1600" dirty="0"/>
              <a:t>Test data</a:t>
            </a:r>
          </a:p>
          <a:p>
            <a:pPr lvl="1"/>
            <a:r>
              <a:rPr lang="en-US" sz="1600" dirty="0"/>
              <a:t>Testing steps</a:t>
            </a:r>
          </a:p>
          <a:p>
            <a:pPr lvl="1"/>
            <a:r>
              <a:rPr lang="en-US" sz="1600" dirty="0"/>
              <a:t>Expected results</a:t>
            </a:r>
          </a:p>
          <a:p>
            <a:pPr lvl="1"/>
            <a:r>
              <a:rPr lang="en-US" sz="1600" dirty="0"/>
              <a:t>Actual result</a:t>
            </a:r>
          </a:p>
          <a:p>
            <a:pPr lvl="1"/>
            <a:r>
              <a:rPr lang="en-US" sz="1600" dirty="0"/>
              <a:t>Status</a:t>
            </a:r>
          </a:p>
          <a:p>
            <a:r>
              <a:rPr lang="en-US" sz="2000" dirty="0"/>
              <a: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CB799449-8152-4E88-846D-0197F5A3C6A0}"/>
              </a:ext>
            </a:extLst>
          </p:cNvPr>
          <p:cNvSpPr>
            <a:spLocks noGrp="1"/>
          </p:cNvSpPr>
          <p:nvPr>
            <p:ph type="sldNum" sz="quarter" idx="12"/>
          </p:nvPr>
        </p:nvSpPr>
        <p:spPr>
          <a:xfrm>
            <a:off x="8805333" y="6356350"/>
            <a:ext cx="2743200" cy="365125"/>
          </a:xfrm>
        </p:spPr>
        <p:txBody>
          <a:bodyPr>
            <a:normAutofit/>
          </a:bodyPr>
          <a:lstStyle/>
          <a:p>
            <a:pPr defTabSz="1038977">
              <a:spcAft>
                <a:spcPts val="600"/>
              </a:spcAft>
              <a:defRPr/>
            </a:pPr>
            <a:fld id="{3CB53D7D-E166-49B5-A544-DD326F57434B}" type="slidenum">
              <a:rPr lang="en-GB" smtClean="0">
                <a:ea typeface="ＭＳ Ｐゴシック" charset="0"/>
              </a:rPr>
              <a:pPr defTabSz="1038977">
                <a:spcAft>
                  <a:spcPts val="600"/>
                </a:spcAft>
                <a:defRPr/>
              </a:pPr>
              <a:t>41</a:t>
            </a:fld>
            <a:endParaRPr lang="en-GB">
              <a:ea typeface="ＭＳ Ｐゴシック" charset="0"/>
            </a:endParaRPr>
          </a:p>
        </p:txBody>
      </p:sp>
      <p:sp>
        <p:nvSpPr>
          <p:cNvPr id="14" name="Content Placeholder 3">
            <a:extLst>
              <a:ext uri="{FF2B5EF4-FFF2-40B4-BE49-F238E27FC236}">
                <a16:creationId xmlns:a16="http://schemas.microsoft.com/office/drawing/2014/main" id="{85F22350-4179-4115-9FE6-BDE0A079ED3F}"/>
              </a:ext>
            </a:extLst>
          </p:cNvPr>
          <p:cNvSpPr txBox="1">
            <a:spLocks/>
          </p:cNvSpPr>
          <p:nvPr/>
        </p:nvSpPr>
        <p:spPr>
          <a:xfrm>
            <a:off x="5283200" y="1779205"/>
            <a:ext cx="3522133" cy="4836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Testing checklist</a:t>
            </a:r>
            <a:endParaRPr lang="lt-LT" sz="2000" dirty="0"/>
          </a:p>
        </p:txBody>
      </p:sp>
    </p:spTree>
    <p:extLst>
      <p:ext uri="{BB962C8B-B14F-4D97-AF65-F5344CB8AC3E}">
        <p14:creationId xmlns:p14="http://schemas.microsoft.com/office/powerpoint/2010/main" val="535826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E83E42-6AFE-4C80-95C2-08F5BCBB3A73}"/>
              </a:ext>
            </a:extLst>
          </p:cNvPr>
          <p:cNvSpPr>
            <a:spLocks noGrp="1"/>
          </p:cNvSpPr>
          <p:nvPr>
            <p:ph type="title"/>
          </p:nvPr>
        </p:nvSpPr>
        <p:spPr>
          <a:xfrm>
            <a:off x="1276097" y="4388924"/>
            <a:ext cx="6942666" cy="1587456"/>
          </a:xfrm>
        </p:spPr>
        <p:txBody>
          <a:bodyPr>
            <a:normAutofit/>
          </a:bodyPr>
          <a:lstStyle/>
          <a:p>
            <a:r>
              <a:rPr lang="en-US" sz="3600" dirty="0"/>
              <a:t>Which to choose?</a:t>
            </a:r>
            <a:br>
              <a:rPr lang="en-US" sz="3600" dirty="0"/>
            </a:br>
            <a:r>
              <a:rPr lang="en-US" sz="3600" dirty="0"/>
              <a:t>- for testing in sprint</a:t>
            </a:r>
            <a:br>
              <a:rPr lang="en-US" sz="3600" dirty="0"/>
            </a:br>
            <a:r>
              <a:rPr lang="en-US" sz="3600" dirty="0"/>
              <a:t>- for regression testing</a:t>
            </a:r>
            <a:endParaRPr lang="lt-LT" sz="3600" dirty="0"/>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18C68EB-A3FC-40BD-B3F8-65B6B7033343}"/>
              </a:ext>
            </a:extLst>
          </p:cNvPr>
          <p:cNvSpPr>
            <a:spLocks noGrp="1"/>
          </p:cNvSpPr>
          <p:nvPr>
            <p:ph type="dt" sz="half" idx="10"/>
          </p:nvPr>
        </p:nvSpPr>
        <p:spPr>
          <a:xfrm>
            <a:off x="643467" y="6356350"/>
            <a:ext cx="2743200" cy="365125"/>
          </a:xfrm>
        </p:spPr>
        <p:txBody>
          <a:bodyPr>
            <a:normAutofit/>
          </a:bodyPr>
          <a:lstStyle/>
          <a:p>
            <a:endParaRPr lang="en-GB" dirty="0"/>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4F638E9-4992-4DAE-BEA5-DEBD1074C1EE}"/>
              </a:ext>
            </a:extLst>
          </p:cNvPr>
          <p:cNvSpPr>
            <a:spLocks noGrp="1"/>
          </p:cNvSpPr>
          <p:nvPr>
            <p:ph type="ftr" sz="quarter" idx="11"/>
          </p:nvPr>
        </p:nvSpPr>
        <p:spPr>
          <a:xfrm>
            <a:off x="4038600" y="6356350"/>
            <a:ext cx="4114800" cy="365125"/>
          </a:xfrm>
        </p:spPr>
        <p:txBody>
          <a:bodyPr>
            <a:normAutofit/>
          </a:bodyPr>
          <a:lstStyle/>
          <a:p>
            <a:endParaRPr lang="en-GB" dirty="0"/>
          </a:p>
        </p:txBody>
      </p:sp>
      <p:sp>
        <p:nvSpPr>
          <p:cNvPr id="6" name="Slide Number Placeholder 5">
            <a:extLst>
              <a:ext uri="{FF2B5EF4-FFF2-40B4-BE49-F238E27FC236}">
                <a16:creationId xmlns:a16="http://schemas.microsoft.com/office/drawing/2014/main" id="{1ABD89E2-E095-48BD-9E7D-F711D6FA65B5}"/>
              </a:ext>
            </a:extLst>
          </p:cNvPr>
          <p:cNvSpPr>
            <a:spLocks noGrp="1"/>
          </p:cNvSpPr>
          <p:nvPr>
            <p:ph type="sldNum" sz="quarter" idx="12"/>
          </p:nvPr>
        </p:nvSpPr>
        <p:spPr>
          <a:xfrm>
            <a:off x="8805333" y="6356350"/>
            <a:ext cx="2743200" cy="365125"/>
          </a:xfrm>
        </p:spPr>
        <p:txBody>
          <a:bodyPr>
            <a:normAutofit/>
          </a:bodyPr>
          <a:lstStyle/>
          <a:p>
            <a:pPr>
              <a:spcAft>
                <a:spcPts val="600"/>
              </a:spcAft>
            </a:pPr>
            <a:fld id="{24C8C45C-947F-4981-8B3F-4F32E973C901}" type="slidenum">
              <a:rPr lang="en-GB" smtClean="0"/>
              <a:pPr>
                <a:spcAft>
                  <a:spcPts val="600"/>
                </a:spcAft>
              </a:pPr>
              <a:t>42</a:t>
            </a:fld>
            <a:endParaRPr lang="en-GB"/>
          </a:p>
        </p:txBody>
      </p:sp>
      <p:pic>
        <p:nvPicPr>
          <p:cNvPr id="12" name="Picture 4" descr="Testing Checklists: that is what a tester needs to know!">
            <a:extLst>
              <a:ext uri="{FF2B5EF4-FFF2-40B4-BE49-F238E27FC236}">
                <a16:creationId xmlns:a16="http://schemas.microsoft.com/office/drawing/2014/main" id="{9DA51A40-AD77-4479-88E0-600449E3D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904" y="658473"/>
            <a:ext cx="3209925"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4D80D002-82D4-42DB-A4E1-4AD67AB1E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57" y="881620"/>
            <a:ext cx="8337176" cy="305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810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AB10FA-1789-400A-9366-D36C3D9CCBC9}"/>
              </a:ext>
            </a:extLst>
          </p:cNvPr>
          <p:cNvSpPr>
            <a:spLocks noGrp="1"/>
          </p:cNvSpPr>
          <p:nvPr>
            <p:ph type="title"/>
          </p:nvPr>
        </p:nvSpPr>
        <p:spPr>
          <a:xfrm>
            <a:off x="643467" y="321734"/>
            <a:ext cx="10905066" cy="1135737"/>
          </a:xfrm>
        </p:spPr>
        <p:txBody>
          <a:bodyPr>
            <a:normAutofit/>
          </a:bodyPr>
          <a:lstStyle/>
          <a:p>
            <a:r>
              <a:rPr lang="en-US" sz="3600"/>
              <a:t>Test data</a:t>
            </a:r>
            <a:endParaRPr lang="lt-LT" sz="3600"/>
          </a:p>
        </p:txBody>
      </p:sp>
      <p:sp>
        <p:nvSpPr>
          <p:cNvPr id="3" name="Content Placeholder 2">
            <a:extLst>
              <a:ext uri="{FF2B5EF4-FFF2-40B4-BE49-F238E27FC236}">
                <a16:creationId xmlns:a16="http://schemas.microsoft.com/office/drawing/2014/main" id="{4789EBA6-2AFA-4F8E-99EE-24254101CC28}"/>
              </a:ext>
            </a:extLst>
          </p:cNvPr>
          <p:cNvSpPr>
            <a:spLocks noGrp="1"/>
          </p:cNvSpPr>
          <p:nvPr>
            <p:ph idx="1"/>
          </p:nvPr>
        </p:nvSpPr>
        <p:spPr>
          <a:xfrm>
            <a:off x="643467" y="1782981"/>
            <a:ext cx="10905066" cy="4393982"/>
          </a:xfrm>
        </p:spPr>
        <p:txBody>
          <a:bodyPr>
            <a:normAutofit/>
          </a:bodyPr>
          <a:lstStyle/>
          <a:p>
            <a:r>
              <a:rPr lang="en-US" sz="2000" dirty="0"/>
              <a:t>SPEED and COST: Time to prepare and maintain test data</a:t>
            </a:r>
          </a:p>
          <a:p>
            <a:r>
              <a:rPr lang="en-US" sz="2000" dirty="0"/>
              <a:t>QUALITY: Complete, controlled, conditioned test data</a:t>
            </a:r>
          </a:p>
          <a:p>
            <a:r>
              <a:rPr lang="en-US" sz="2000" dirty="0"/>
              <a:t>SECURITY: Total assurance of data privacy</a:t>
            </a:r>
          </a:p>
          <a:p>
            <a:r>
              <a:rPr lang="lt-LT" sz="2000" dirty="0"/>
              <a:t>SIMPLICITY: </a:t>
            </a:r>
            <a:r>
              <a:rPr lang="lt-LT" sz="2000" dirty="0" err="1"/>
              <a:t>Easy</a:t>
            </a:r>
            <a:r>
              <a:rPr lang="lt-LT" sz="2000" dirty="0"/>
              <a:t> </a:t>
            </a:r>
            <a:r>
              <a:rPr lang="en-US" sz="2000" dirty="0"/>
              <a:t>s</a:t>
            </a:r>
            <a:r>
              <a:rPr lang="lt-LT" sz="2000" dirty="0" err="1"/>
              <a:t>elf</a:t>
            </a:r>
            <a:r>
              <a:rPr lang="lt-LT" sz="2000" dirty="0"/>
              <a:t>-</a:t>
            </a:r>
            <a:r>
              <a:rPr lang="en-US" sz="2000" dirty="0"/>
              <a:t>s</a:t>
            </a:r>
            <a:r>
              <a:rPr lang="lt-LT" sz="2000" dirty="0" err="1"/>
              <a:t>ervice</a:t>
            </a:r>
            <a:r>
              <a:rPr lang="lt-LT" sz="2000" dirty="0"/>
              <a:t> </a:t>
            </a:r>
            <a:r>
              <a:rPr lang="en-US" sz="2000" dirty="0"/>
              <a:t>access and preparation</a:t>
            </a:r>
            <a:endParaRPr lang="lt-LT" sz="2000" dirty="0"/>
          </a:p>
          <a:p>
            <a:pPr marL="0" indent="0">
              <a:buNone/>
            </a:pPr>
            <a:endParaRPr lang="lt-LT" sz="2000" b="1" i="0" dirty="0">
              <a:effectLst/>
              <a:latin typeface="Catamaran"/>
            </a:endParaRP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C7CB09B7-3797-41DB-B7BA-BE88E5BAFA7D}"/>
              </a:ext>
            </a:extLst>
          </p:cNvPr>
          <p:cNvSpPr>
            <a:spLocks noGrp="1"/>
          </p:cNvSpPr>
          <p:nvPr>
            <p:ph type="dt" sz="half" idx="10"/>
          </p:nvPr>
        </p:nvSpPr>
        <p:spPr>
          <a:xfrm>
            <a:off x="643467" y="6356350"/>
            <a:ext cx="2743200" cy="365125"/>
          </a:xfrm>
        </p:spPr>
        <p:txBody>
          <a:bodyPr>
            <a:normAutofit/>
          </a:bodyPr>
          <a:lstStyle/>
          <a:p>
            <a:endParaRPr lang="en-GB" noProof="0" dirty="0"/>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A45437E5-550E-44B5-9CFF-63B58EBAC61B}"/>
              </a:ext>
            </a:extLst>
          </p:cNvPr>
          <p:cNvSpPr>
            <a:spLocks noGrp="1"/>
          </p:cNvSpPr>
          <p:nvPr>
            <p:ph type="ftr" sz="quarter" idx="11"/>
          </p:nvPr>
        </p:nvSpPr>
        <p:spPr>
          <a:xfrm>
            <a:off x="4038600" y="6356350"/>
            <a:ext cx="4114800" cy="365125"/>
          </a:xfrm>
        </p:spPr>
        <p:txBody>
          <a:bodyPr>
            <a:normAutofit/>
          </a:bodyPr>
          <a:lstStyle/>
          <a:p>
            <a:endParaRPr lang="en-GB" noProof="0" dirty="0"/>
          </a:p>
        </p:txBody>
      </p:sp>
      <p:sp>
        <p:nvSpPr>
          <p:cNvPr id="6" name="Slide Number Placeholder 5">
            <a:extLst>
              <a:ext uri="{FF2B5EF4-FFF2-40B4-BE49-F238E27FC236}">
                <a16:creationId xmlns:a16="http://schemas.microsoft.com/office/drawing/2014/main" id="{2EAEBBF7-CB02-4CFE-80D9-4CA0A3E19DE4}"/>
              </a:ext>
            </a:extLst>
          </p:cNvPr>
          <p:cNvSpPr>
            <a:spLocks noGrp="1"/>
          </p:cNvSpPr>
          <p:nvPr>
            <p:ph type="sldNum" sz="quarter" idx="12"/>
          </p:nvPr>
        </p:nvSpPr>
        <p:spPr>
          <a:xfrm>
            <a:off x="8805333" y="6356350"/>
            <a:ext cx="2743200" cy="365125"/>
          </a:xfrm>
        </p:spPr>
        <p:txBody>
          <a:bodyPr>
            <a:normAutofit/>
          </a:bodyPr>
          <a:lstStyle/>
          <a:p>
            <a:pPr>
              <a:spcAft>
                <a:spcPts val="600"/>
              </a:spcAft>
            </a:pPr>
            <a:fld id="{859873C9-BF5D-4A9A-BB31-45BBB7BABAF7}" type="slidenum">
              <a:rPr lang="en-GB" noProof="0" smtClean="0"/>
              <a:pPr>
                <a:spcAft>
                  <a:spcPts val="600"/>
                </a:spcAft>
              </a:pPr>
              <a:t>43</a:t>
            </a:fld>
            <a:endParaRPr lang="en-GB" noProof="0"/>
          </a:p>
        </p:txBody>
      </p:sp>
    </p:spTree>
    <p:extLst>
      <p:ext uri="{BB962C8B-B14F-4D97-AF65-F5344CB8AC3E}">
        <p14:creationId xmlns:p14="http://schemas.microsoft.com/office/powerpoint/2010/main" val="854778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7BC51B-2A4F-422F-A3F2-B5326D75BA80}"/>
              </a:ext>
            </a:extLst>
          </p:cNvPr>
          <p:cNvSpPr>
            <a:spLocks noGrp="1"/>
          </p:cNvSpPr>
          <p:nvPr>
            <p:ph type="title"/>
          </p:nvPr>
        </p:nvSpPr>
        <p:spPr>
          <a:xfrm>
            <a:off x="643467" y="321734"/>
            <a:ext cx="10905066" cy="1135737"/>
          </a:xfrm>
        </p:spPr>
        <p:txBody>
          <a:bodyPr>
            <a:normAutofit/>
          </a:bodyPr>
          <a:lstStyle/>
          <a:p>
            <a:r>
              <a:rPr lang="en-GB" sz="3600"/>
              <a:t>How other roles are involved?</a:t>
            </a:r>
            <a:endParaRPr lang="lt-LT" sz="3600"/>
          </a:p>
        </p:txBody>
      </p:sp>
      <p:sp>
        <p:nvSpPr>
          <p:cNvPr id="4" name="Content Placeholder 3">
            <a:extLst>
              <a:ext uri="{FF2B5EF4-FFF2-40B4-BE49-F238E27FC236}">
                <a16:creationId xmlns:a16="http://schemas.microsoft.com/office/drawing/2014/main" id="{BECF2313-D2E1-467B-891F-DCB10A46CD57}"/>
              </a:ext>
            </a:extLst>
          </p:cNvPr>
          <p:cNvSpPr>
            <a:spLocks noGrp="1"/>
          </p:cNvSpPr>
          <p:nvPr>
            <p:ph idx="1"/>
          </p:nvPr>
        </p:nvSpPr>
        <p:spPr>
          <a:xfrm>
            <a:off x="643467" y="1782981"/>
            <a:ext cx="10905066" cy="4393982"/>
          </a:xfrm>
        </p:spPr>
        <p:txBody>
          <a:bodyPr>
            <a:normAutofit/>
          </a:bodyPr>
          <a:lstStyle/>
          <a:p>
            <a:r>
              <a:rPr lang="en-US" sz="2000" dirty="0"/>
              <a:t>Defects prevention – </a:t>
            </a:r>
            <a:r>
              <a:rPr lang="en-US" sz="2000" b="1" dirty="0">
                <a:solidFill>
                  <a:schemeClr val="accent6"/>
                </a:solidFill>
              </a:rPr>
              <a:t>a lot</a:t>
            </a:r>
          </a:p>
          <a:p>
            <a:r>
              <a:rPr lang="en-US" sz="2000" dirty="0"/>
              <a:t>Test cases / Test data – (hopefully) </a:t>
            </a:r>
            <a:r>
              <a:rPr lang="en-US" sz="2000" b="1" dirty="0">
                <a:solidFill>
                  <a:schemeClr val="accent2"/>
                </a:solidFill>
              </a:rPr>
              <a:t>little to non</a:t>
            </a:r>
          </a:p>
          <a:p>
            <a:endParaRPr lang="en-US" sz="2000" dirty="0"/>
          </a:p>
          <a:p>
            <a:endParaRPr lang="lt-LT"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DC21D0E3-2B5D-46E5-9CC8-D051E192BB17}"/>
              </a:ext>
            </a:extLst>
          </p:cNvPr>
          <p:cNvSpPr>
            <a:spLocks noGrp="1"/>
          </p:cNvSpPr>
          <p:nvPr>
            <p:ph type="sldNum" sz="quarter" idx="12"/>
          </p:nvPr>
        </p:nvSpPr>
        <p:spPr>
          <a:xfrm>
            <a:off x="8805333" y="6356350"/>
            <a:ext cx="2743200" cy="365125"/>
          </a:xfrm>
        </p:spPr>
        <p:txBody>
          <a:bodyPr>
            <a:normAutofit/>
          </a:bodyPr>
          <a:lstStyle/>
          <a:p>
            <a:pPr defTabSz="1038977">
              <a:spcAft>
                <a:spcPts val="600"/>
              </a:spcAft>
              <a:defRPr/>
            </a:pPr>
            <a:fld id="{3CB53D7D-E166-49B5-A544-DD326F57434B}" type="slidenum">
              <a:rPr lang="en-GB" smtClean="0">
                <a:ea typeface="ＭＳ Ｐゴシック" charset="0"/>
              </a:rPr>
              <a:pPr defTabSz="1038977">
                <a:spcAft>
                  <a:spcPts val="600"/>
                </a:spcAft>
                <a:defRPr/>
              </a:pPr>
              <a:t>44</a:t>
            </a:fld>
            <a:endParaRPr lang="en-GB">
              <a:ea typeface="ＭＳ Ｐゴシック" charset="0"/>
            </a:endParaRPr>
          </a:p>
        </p:txBody>
      </p:sp>
      <p:pic>
        <p:nvPicPr>
          <p:cNvPr id="6" name="Picture 5" descr="A picture containing dog, indoor, yellow&#10;&#10;Description automatically generated">
            <a:extLst>
              <a:ext uri="{FF2B5EF4-FFF2-40B4-BE49-F238E27FC236}">
                <a16:creationId xmlns:a16="http://schemas.microsoft.com/office/drawing/2014/main" id="{215DA8EB-825F-462E-B520-61748F46E4DD}"/>
              </a:ext>
            </a:extLst>
          </p:cNvPr>
          <p:cNvPicPr>
            <a:picLocks noChangeAspect="1"/>
          </p:cNvPicPr>
          <p:nvPr/>
        </p:nvPicPr>
        <p:blipFill>
          <a:blip r:embed="rId2"/>
          <a:stretch>
            <a:fillRect/>
          </a:stretch>
        </p:blipFill>
        <p:spPr>
          <a:xfrm>
            <a:off x="7610455" y="0"/>
            <a:ext cx="4581545" cy="6858000"/>
          </a:xfrm>
          <a:prstGeom prst="rect">
            <a:avLst/>
          </a:prstGeom>
        </p:spPr>
      </p:pic>
    </p:spTree>
    <p:extLst>
      <p:ext uri="{BB962C8B-B14F-4D97-AF65-F5344CB8AC3E}">
        <p14:creationId xmlns:p14="http://schemas.microsoft.com/office/powerpoint/2010/main" val="1540184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5B7915-1C7C-4EDC-8F5A-102D3A465DC4}"/>
              </a:ext>
            </a:extLst>
          </p:cNvPr>
          <p:cNvSpPr>
            <a:spLocks noGrp="1"/>
          </p:cNvSpPr>
          <p:nvPr>
            <p:ph type="title"/>
          </p:nvPr>
        </p:nvSpPr>
        <p:spPr>
          <a:xfrm>
            <a:off x="643467" y="321734"/>
            <a:ext cx="10905066" cy="1135737"/>
          </a:xfrm>
        </p:spPr>
        <p:txBody>
          <a:bodyPr>
            <a:normAutofit/>
          </a:bodyPr>
          <a:lstStyle/>
          <a:p>
            <a:r>
              <a:rPr lang="en-US" sz="3600"/>
              <a:t>What do we have?</a:t>
            </a:r>
            <a:endParaRPr lang="lt-LT" sz="360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72608BF4-1A19-4C15-84C8-9EEF1092CA84}"/>
              </a:ext>
            </a:extLst>
          </p:cNvPr>
          <p:cNvSpPr>
            <a:spLocks noGrp="1"/>
          </p:cNvSpPr>
          <p:nvPr>
            <p:ph type="dt" sz="half" idx="10"/>
          </p:nvPr>
        </p:nvSpPr>
        <p:spPr>
          <a:xfrm>
            <a:off x="643467" y="6356350"/>
            <a:ext cx="2743200" cy="365125"/>
          </a:xfrm>
        </p:spPr>
        <p:txBody>
          <a:bodyPr>
            <a:normAutofit/>
          </a:bodyPr>
          <a:lstStyle/>
          <a:p>
            <a:endParaRPr lang="en-GB" dirty="0"/>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3E2F8EDD-4890-4F49-AD1E-A3730ADEFFC3}"/>
              </a:ext>
            </a:extLst>
          </p:cNvPr>
          <p:cNvSpPr>
            <a:spLocks noGrp="1"/>
          </p:cNvSpPr>
          <p:nvPr>
            <p:ph type="ftr" sz="quarter" idx="11"/>
          </p:nvPr>
        </p:nvSpPr>
        <p:spPr>
          <a:xfrm>
            <a:off x="4038600" y="6356350"/>
            <a:ext cx="4114800" cy="365125"/>
          </a:xfrm>
        </p:spPr>
        <p:txBody>
          <a:bodyPr>
            <a:normAutofit/>
          </a:bodyPr>
          <a:lstStyle/>
          <a:p>
            <a:endParaRPr lang="en-GB" dirty="0"/>
          </a:p>
        </p:txBody>
      </p:sp>
      <p:sp>
        <p:nvSpPr>
          <p:cNvPr id="6" name="Slide Number Placeholder 5">
            <a:extLst>
              <a:ext uri="{FF2B5EF4-FFF2-40B4-BE49-F238E27FC236}">
                <a16:creationId xmlns:a16="http://schemas.microsoft.com/office/drawing/2014/main" id="{5F024507-08CD-47BF-80DE-18283010631D}"/>
              </a:ext>
            </a:extLst>
          </p:cNvPr>
          <p:cNvSpPr>
            <a:spLocks noGrp="1"/>
          </p:cNvSpPr>
          <p:nvPr>
            <p:ph type="sldNum" sz="quarter" idx="12"/>
          </p:nvPr>
        </p:nvSpPr>
        <p:spPr>
          <a:xfrm>
            <a:off x="8805333" y="6356350"/>
            <a:ext cx="2743200" cy="365125"/>
          </a:xfrm>
        </p:spPr>
        <p:txBody>
          <a:bodyPr>
            <a:normAutofit/>
          </a:bodyPr>
          <a:lstStyle/>
          <a:p>
            <a:pPr>
              <a:spcAft>
                <a:spcPts val="600"/>
              </a:spcAft>
            </a:pPr>
            <a:fld id="{24C8C45C-947F-4981-8B3F-4F32E973C901}" type="slidenum">
              <a:rPr lang="en-GB" smtClean="0"/>
              <a:pPr>
                <a:spcAft>
                  <a:spcPts val="600"/>
                </a:spcAft>
              </a:pPr>
              <a:t>45</a:t>
            </a:fld>
            <a:endParaRPr lang="en-GB"/>
          </a:p>
        </p:txBody>
      </p:sp>
      <p:graphicFrame>
        <p:nvGraphicFramePr>
          <p:cNvPr id="8" name="Content Placeholder 2">
            <a:extLst>
              <a:ext uri="{FF2B5EF4-FFF2-40B4-BE49-F238E27FC236}">
                <a16:creationId xmlns:a16="http://schemas.microsoft.com/office/drawing/2014/main" id="{3553E987-315B-2328-1CC4-9F54B45DE19C}"/>
              </a:ext>
            </a:extLst>
          </p:cNvPr>
          <p:cNvGraphicFramePr>
            <a:graphicFrameLocks noGrp="1"/>
          </p:cNvGraphicFramePr>
          <p:nvPr>
            <p:ph idx="1"/>
            <p:extLst>
              <p:ext uri="{D42A27DB-BD31-4B8C-83A1-F6EECF244321}">
                <p14:modId xmlns:p14="http://schemas.microsoft.com/office/powerpoint/2010/main" val="23833488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2253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ground, outdoor&#10;&#10;Description automatically generated">
            <a:extLst>
              <a:ext uri="{FF2B5EF4-FFF2-40B4-BE49-F238E27FC236}">
                <a16:creationId xmlns:a16="http://schemas.microsoft.com/office/drawing/2014/main" id="{13501F7C-01C1-48A0-9ED1-9EB97CF1A7A3}"/>
              </a:ext>
            </a:extLst>
          </p:cNvPr>
          <p:cNvPicPr>
            <a:picLocks noChangeAspect="1"/>
          </p:cNvPicPr>
          <p:nvPr/>
        </p:nvPicPr>
        <p:blipFill rotWithShape="1">
          <a:blip r:embed="rId2">
            <a:alphaModFix amt="50000"/>
          </a:blip>
          <a:srcRect t="6081" b="9650"/>
          <a:stretch/>
        </p:blipFill>
        <p:spPr>
          <a:xfrm>
            <a:off x="20" y="1"/>
            <a:ext cx="12191980" cy="6857999"/>
          </a:xfrm>
          <a:prstGeom prst="rect">
            <a:avLst/>
          </a:prstGeom>
        </p:spPr>
      </p:pic>
      <p:sp>
        <p:nvSpPr>
          <p:cNvPr id="2" name="Title 1">
            <a:extLst>
              <a:ext uri="{FF2B5EF4-FFF2-40B4-BE49-F238E27FC236}">
                <a16:creationId xmlns:a16="http://schemas.microsoft.com/office/drawing/2014/main" id="{EF586B77-36F9-4C7E-8C77-5BF285923EF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nSpc>
                <a:spcPct val="90000"/>
              </a:lnSpc>
            </a:pPr>
            <a:r>
              <a:rPr lang="en-US" sz="6000">
                <a:solidFill>
                  <a:srgbClr val="FFFFFF"/>
                </a:solidFill>
              </a:rPr>
              <a:t>Tests execution</a:t>
            </a:r>
          </a:p>
        </p:txBody>
      </p:sp>
      <p:sp>
        <p:nvSpPr>
          <p:cNvPr id="4" name="Date Placeholder 3">
            <a:extLst>
              <a:ext uri="{FF2B5EF4-FFF2-40B4-BE49-F238E27FC236}">
                <a16:creationId xmlns:a16="http://schemas.microsoft.com/office/drawing/2014/main" id="{C76FA2AE-F9A0-40BF-BA43-9940BC5CB6A8}"/>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0F0B6FE4-B84A-4695-9F35-E93F3ADDE01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1320B30-71D1-4B37-9783-B72EB2A8CF02}"/>
              </a:ext>
            </a:extLst>
          </p:cNvPr>
          <p:cNvSpPr>
            <a:spLocks noGrp="1"/>
          </p:cNvSpPr>
          <p:nvPr>
            <p:ph type="sldNum" sz="quarter" idx="12"/>
          </p:nvPr>
        </p:nvSpPr>
        <p:spPr/>
        <p:txBody>
          <a:bodyPr/>
          <a:lstStyle/>
          <a:p>
            <a:pPr>
              <a:spcAft>
                <a:spcPts val="600"/>
              </a:spcAft>
            </a:pPr>
            <a:fld id="{24C8C45C-947F-4981-8B3F-4F32E973C901}" type="slidenum">
              <a:rPr lang="en-GB" smtClean="0"/>
              <a:pPr>
                <a:spcAft>
                  <a:spcPts val="600"/>
                </a:spcAft>
              </a:pPr>
              <a:t>46</a:t>
            </a:fld>
            <a:endParaRPr lang="en-GB"/>
          </a:p>
        </p:txBody>
      </p:sp>
    </p:spTree>
    <p:extLst>
      <p:ext uri="{BB962C8B-B14F-4D97-AF65-F5344CB8AC3E}">
        <p14:creationId xmlns:p14="http://schemas.microsoft.com/office/powerpoint/2010/main" val="863013759"/>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B708BAB-8266-4CCF-A024-4C7C54C8ADE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nSpc>
                <a:spcPct val="90000"/>
              </a:lnSpc>
            </a:pPr>
            <a:r>
              <a:rPr lang="en-US" sz="3600" kern="1200">
                <a:solidFill>
                  <a:srgbClr val="080808"/>
                </a:solidFill>
                <a:latin typeface="+mj-lt"/>
                <a:ea typeface="+mj-ea"/>
                <a:cs typeface="+mj-cs"/>
              </a:rPr>
              <a:t>Bugs</a:t>
            </a:r>
          </a:p>
        </p:txBody>
      </p:sp>
      <p:sp>
        <p:nvSpPr>
          <p:cNvPr id="3" name="Subtitle 2">
            <a:extLst>
              <a:ext uri="{FF2B5EF4-FFF2-40B4-BE49-F238E27FC236}">
                <a16:creationId xmlns:a16="http://schemas.microsoft.com/office/drawing/2014/main" id="{35CEABAA-B418-4DB0-9551-FF0226D54C3F}"/>
              </a:ext>
            </a:extLst>
          </p:cNvPr>
          <p:cNvSpPr>
            <a:spLocks noGrp="1"/>
          </p:cNvSpPr>
          <p:nvPr>
            <p:ph type="subTitle" idx="1"/>
          </p:nvPr>
        </p:nvSpPr>
        <p:spPr>
          <a:xfrm>
            <a:off x="4439633" y="4518923"/>
            <a:ext cx="3312734" cy="1141851"/>
          </a:xfrm>
          <a:noFill/>
        </p:spPr>
        <p:txBody>
          <a:bodyPr vert="horz" lIns="91440" tIns="45720" rIns="91440" bIns="45720" rtlCol="0">
            <a:normAutofit/>
          </a:bodyPr>
          <a:lstStyle/>
          <a:p>
            <a:pPr>
              <a:lnSpc>
                <a:spcPct val="90000"/>
              </a:lnSpc>
              <a:spcBef>
                <a:spcPts val="1000"/>
              </a:spcBef>
              <a:buNone/>
            </a:pPr>
            <a:endParaRPr lang="en-US" sz="2000" kern="1200">
              <a:solidFill>
                <a:srgbClr val="080808"/>
              </a:solidFill>
              <a:latin typeface="+mn-lt"/>
              <a:ea typeface="+mn-ea"/>
              <a:cs typeface="+mn-cs"/>
            </a:endParaRPr>
          </a:p>
        </p:txBody>
      </p:sp>
      <p:sp>
        <p:nvSpPr>
          <p:cNvPr id="27" name="Rectangle 26">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BEB23E1-7637-4BCF-856C-7C7BE8134842}"/>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3049A3D7-B778-4389-8350-882E7C5BD3D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3AA9757-17EA-4287-A8BE-83E5CFAF4608}"/>
              </a:ext>
            </a:extLst>
          </p:cNvPr>
          <p:cNvSpPr>
            <a:spLocks noGrp="1"/>
          </p:cNvSpPr>
          <p:nvPr>
            <p:ph type="sldNum" sz="quarter" idx="12"/>
          </p:nvPr>
        </p:nvSpPr>
        <p:spPr/>
        <p:txBody>
          <a:bodyPr/>
          <a:lstStyle/>
          <a:p>
            <a:pPr>
              <a:spcAft>
                <a:spcPts val="600"/>
              </a:spcAft>
            </a:pPr>
            <a:fld id="{24C8C45C-947F-4981-8B3F-4F32E973C901}" type="slidenum">
              <a:rPr lang="en-GB" smtClean="0"/>
              <a:pPr>
                <a:spcAft>
                  <a:spcPts val="600"/>
                </a:spcAft>
              </a:pPr>
              <a:t>47</a:t>
            </a:fld>
            <a:endParaRPr lang="en-GB"/>
          </a:p>
        </p:txBody>
      </p:sp>
      <p:pic>
        <p:nvPicPr>
          <p:cNvPr id="8" name="Picture 7" descr="A caterpillar on a leaf&#10;&#10;Description automatically generated">
            <a:extLst>
              <a:ext uri="{FF2B5EF4-FFF2-40B4-BE49-F238E27FC236}">
                <a16:creationId xmlns:a16="http://schemas.microsoft.com/office/drawing/2014/main" id="{B8F7592F-8A9F-4279-8C1A-6DE4687C2C3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97965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B75B-FA3C-45D1-B064-76DEF5C96DA9}"/>
              </a:ext>
            </a:extLst>
          </p:cNvPr>
          <p:cNvSpPr>
            <a:spLocks noGrp="1"/>
          </p:cNvSpPr>
          <p:nvPr>
            <p:ph type="title"/>
          </p:nvPr>
        </p:nvSpPr>
        <p:spPr/>
        <p:txBody>
          <a:bodyPr/>
          <a:lstStyle/>
          <a:p>
            <a:endParaRPr lang="lt-LT"/>
          </a:p>
        </p:txBody>
      </p:sp>
      <p:sp>
        <p:nvSpPr>
          <p:cNvPr id="3" name="Subtitle 2">
            <a:extLst>
              <a:ext uri="{FF2B5EF4-FFF2-40B4-BE49-F238E27FC236}">
                <a16:creationId xmlns:a16="http://schemas.microsoft.com/office/drawing/2014/main" id="{7E6E952A-DE68-4B42-913A-8E67871F36F5}"/>
              </a:ext>
            </a:extLst>
          </p:cNvPr>
          <p:cNvSpPr>
            <a:spLocks noGrp="1"/>
          </p:cNvSpPr>
          <p:nvPr>
            <p:ph type="subTitle" idx="1"/>
          </p:nvPr>
        </p:nvSpPr>
        <p:spPr/>
        <p:txBody>
          <a:bodyPr/>
          <a:lstStyle/>
          <a:p>
            <a:endParaRPr lang="lt-LT"/>
          </a:p>
        </p:txBody>
      </p:sp>
      <p:sp>
        <p:nvSpPr>
          <p:cNvPr id="4" name="Date Placeholder 3">
            <a:extLst>
              <a:ext uri="{FF2B5EF4-FFF2-40B4-BE49-F238E27FC236}">
                <a16:creationId xmlns:a16="http://schemas.microsoft.com/office/drawing/2014/main" id="{2A9C2A8F-D91E-4010-A644-B4D6F105DB89}"/>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52293028-1B76-4B85-9155-403C4C80B43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AC3E924-C160-435D-B507-4FBF1A8BDD34}"/>
              </a:ext>
            </a:extLst>
          </p:cNvPr>
          <p:cNvSpPr>
            <a:spLocks noGrp="1"/>
          </p:cNvSpPr>
          <p:nvPr>
            <p:ph type="sldNum" sz="quarter" idx="12"/>
          </p:nvPr>
        </p:nvSpPr>
        <p:spPr/>
        <p:txBody>
          <a:bodyPr/>
          <a:lstStyle/>
          <a:p>
            <a:fld id="{24C8C45C-947F-4981-8B3F-4F32E973C901}" type="slidenum">
              <a:rPr lang="en-GB" smtClean="0"/>
              <a:pPr/>
              <a:t>48</a:t>
            </a:fld>
            <a:endParaRPr lang="en-GB" dirty="0"/>
          </a:p>
        </p:txBody>
      </p:sp>
      <p:pic>
        <p:nvPicPr>
          <p:cNvPr id="8" name="Picture 7" descr="A group of ants on a white surface&#10;&#10;Description automatically generated with low confidence">
            <a:extLst>
              <a:ext uri="{FF2B5EF4-FFF2-40B4-BE49-F238E27FC236}">
                <a16:creationId xmlns:a16="http://schemas.microsoft.com/office/drawing/2014/main" id="{FE08D6A3-6E59-4AF4-8565-CFAB014269E7}"/>
              </a:ext>
            </a:extLst>
          </p:cNvPr>
          <p:cNvPicPr>
            <a:picLocks noChangeAspect="1"/>
          </p:cNvPicPr>
          <p:nvPr/>
        </p:nvPicPr>
        <p:blipFill>
          <a:blip r:embed="rId2"/>
          <a:stretch>
            <a:fillRect/>
          </a:stretch>
        </p:blipFill>
        <p:spPr>
          <a:xfrm>
            <a:off x="0" y="-266178"/>
            <a:ext cx="12192000" cy="9144000"/>
          </a:xfrm>
          <a:prstGeom prst="rect">
            <a:avLst/>
          </a:prstGeom>
        </p:spPr>
      </p:pic>
    </p:spTree>
    <p:extLst>
      <p:ext uri="{BB962C8B-B14F-4D97-AF65-F5344CB8AC3E}">
        <p14:creationId xmlns:p14="http://schemas.microsoft.com/office/powerpoint/2010/main" val="4079436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D3BE7-FB86-411F-B9D1-9A13CE0C0BFB}"/>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lgn="l">
              <a:lnSpc>
                <a:spcPct val="90000"/>
              </a:lnSpc>
            </a:pPr>
            <a:r>
              <a:rPr lang="en-US" sz="6600" kern="1200">
                <a:solidFill>
                  <a:schemeClr val="tx1"/>
                </a:solidFill>
                <a:latin typeface="+mj-lt"/>
                <a:ea typeface="+mj-ea"/>
                <a:cs typeface="+mj-cs"/>
              </a:rPr>
              <a:t>Kahoot</a:t>
            </a:r>
          </a:p>
        </p:txBody>
      </p:sp>
      <p:sp>
        <p:nvSpPr>
          <p:cNvPr id="3" name="Subtitle 2">
            <a:extLst>
              <a:ext uri="{FF2B5EF4-FFF2-40B4-BE49-F238E27FC236}">
                <a16:creationId xmlns:a16="http://schemas.microsoft.com/office/drawing/2014/main" id="{152B1C28-E173-477D-9BB5-32F7E84BE268}"/>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lnSpc>
                <a:spcPct val="90000"/>
              </a:lnSpc>
              <a:spcBef>
                <a:spcPts val="1000"/>
              </a:spcBef>
              <a:buNone/>
            </a:pPr>
            <a:endParaRPr lang="en-US" sz="2400" kern="1200">
              <a:solidFill>
                <a:schemeClr val="tx1"/>
              </a:solidFill>
              <a:latin typeface="+mn-lt"/>
              <a:ea typeface="+mn-ea"/>
              <a:cs typeface="+mn-cs"/>
            </a:endParaRPr>
          </a:p>
        </p:txBody>
      </p:sp>
      <p:sp>
        <p:nvSpPr>
          <p:cNvPr id="3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52B436A1-94A7-4902-A6C8-2452491779F8}"/>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F81E8645-BA00-44DD-B3C4-776C7EFB47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1AC731-A0AD-4EBE-BB32-5AE77A2E5994}"/>
              </a:ext>
            </a:extLst>
          </p:cNvPr>
          <p:cNvSpPr>
            <a:spLocks noGrp="1"/>
          </p:cNvSpPr>
          <p:nvPr>
            <p:ph type="sldNum" sz="quarter" idx="12"/>
          </p:nvPr>
        </p:nvSpPr>
        <p:spPr/>
        <p:txBody>
          <a:bodyPr/>
          <a:lstStyle/>
          <a:p>
            <a:pPr>
              <a:spcAft>
                <a:spcPts val="600"/>
              </a:spcAft>
            </a:pPr>
            <a:fld id="{24C8C45C-947F-4981-8B3F-4F32E973C901}" type="slidenum">
              <a:rPr lang="en-GB" smtClean="0"/>
              <a:pPr>
                <a:spcAft>
                  <a:spcPts val="600"/>
                </a:spcAft>
              </a:pPr>
              <a:t>49</a:t>
            </a:fld>
            <a:endParaRPr lang="en-GB"/>
          </a:p>
        </p:txBody>
      </p:sp>
    </p:spTree>
    <p:extLst>
      <p:ext uri="{BB962C8B-B14F-4D97-AF65-F5344CB8AC3E}">
        <p14:creationId xmlns:p14="http://schemas.microsoft.com/office/powerpoint/2010/main" val="341710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a:xfrm>
            <a:off x="643467" y="321734"/>
            <a:ext cx="10905066" cy="1135737"/>
          </a:xfrm>
        </p:spPr>
        <p:txBody>
          <a:bodyPr vert="horz" lIns="91440" tIns="45720" rIns="91440" bIns="45720" rtlCol="0" anchor="ctr" anchorCtr="0">
            <a:normAutofit/>
          </a:bodyPr>
          <a:lstStyle/>
          <a:p>
            <a:r>
              <a:rPr lang="en-US" sz="3600" kern="1200">
                <a:solidFill>
                  <a:schemeClr val="tx1"/>
                </a:solidFill>
                <a:latin typeface="+mj-lt"/>
                <a:ea typeface="+mj-ea"/>
                <a:cs typeface="+mj-cs"/>
              </a:rPr>
              <a:t>From Customer’s Perspective </a:t>
            </a:r>
            <a:endParaRPr lang="en-US" sz="3600" kern="1200" spc="-67">
              <a:solidFill>
                <a:schemeClr val="tx1"/>
              </a:solidFill>
              <a:latin typeface="+mj-lt"/>
              <a:ea typeface="+mj-ea"/>
              <a:cs typeface="+mj-cs"/>
            </a:endParaRPr>
          </a:p>
        </p:txBody>
      </p:sp>
      <p:sp>
        <p:nvSpPr>
          <p:cNvPr id="4" name="Rectangle 3"/>
          <p:cNvSpPr/>
          <p:nvPr/>
        </p:nvSpPr>
        <p:spPr>
          <a:xfrm>
            <a:off x="941138" y="1799631"/>
            <a:ext cx="4891058" cy="4393982"/>
          </a:xfrm>
          <a:prstGeom prst="rect">
            <a:avLst/>
          </a:prstGeom>
        </p:spPr>
        <p:txBody>
          <a:bodyPr vert="horz" lIns="91440" tIns="45720" rIns="91440" bIns="45720" rtlCol="0">
            <a:normAutofit/>
          </a:bodyPr>
          <a:lstStyle/>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dirty="0"/>
              <a:t>Features</a:t>
            </a:r>
          </a:p>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dirty="0"/>
              <a:t>Serviceability</a:t>
            </a:r>
          </a:p>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dirty="0"/>
              <a:t>Perceived value </a:t>
            </a:r>
          </a:p>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dirty="0"/>
              <a:t>Fitness for use</a:t>
            </a:r>
          </a:p>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dirty="0"/>
              <a:t>Performance</a:t>
            </a:r>
          </a:p>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dirty="0"/>
              <a:t>Aesthetics</a:t>
            </a:r>
          </a:p>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dirty="0"/>
              <a:t>Durability</a:t>
            </a:r>
          </a:p>
          <a:p>
            <a:pPr marL="457189" indent="-228600" fontAlgn="ctr">
              <a:lnSpc>
                <a:spcPct val="90000"/>
              </a:lnSpc>
              <a:spcBef>
                <a:spcPts val="800"/>
              </a:spcBef>
              <a:spcAft>
                <a:spcPts val="800"/>
              </a:spcAft>
              <a:buClr>
                <a:schemeClr val="accent1"/>
              </a:buClr>
              <a:buFont typeface="Arial" panose="020B0604020202020204" pitchFamily="34" charset="0"/>
              <a:buChar char="•"/>
            </a:pPr>
            <a:endParaRPr lang="en-US" sz="1700" dirty="0"/>
          </a:p>
          <a:p>
            <a:pPr marL="457189" indent="-228600" fontAlgn="ctr">
              <a:lnSpc>
                <a:spcPct val="90000"/>
              </a:lnSpc>
              <a:spcBef>
                <a:spcPts val="800"/>
              </a:spcBef>
              <a:spcAft>
                <a:spcPts val="800"/>
              </a:spcAft>
              <a:buClr>
                <a:schemeClr val="accent1"/>
              </a:buClr>
              <a:buFont typeface="Arial" panose="020B0604020202020204" pitchFamily="34" charset="0"/>
              <a:buChar char="•"/>
            </a:pPr>
            <a:r>
              <a:rPr lang="en-US" sz="1700" b="1" dirty="0"/>
              <a:t>It all also results in value for organization </a:t>
            </a:r>
            <a:r>
              <a:rPr lang="en-US" sz="1700" b="1" dirty="0">
                <a:sym typeface="Wingdings" panose="05000000000000000000" pitchFamily="2" charset="2"/>
              </a:rPr>
              <a:t></a:t>
            </a:r>
            <a:endParaRPr lang="en-US" sz="1700" b="1" dirty="0"/>
          </a:p>
          <a:p>
            <a:pPr indent="-228600">
              <a:lnSpc>
                <a:spcPct val="90000"/>
              </a:lnSpc>
              <a:spcBef>
                <a:spcPts val="800"/>
              </a:spcBef>
              <a:spcAft>
                <a:spcPts val="800"/>
              </a:spcAft>
              <a:buClr>
                <a:schemeClr val="accent1"/>
              </a:buClr>
              <a:buFont typeface="Arial" panose="020B0604020202020204" pitchFamily="34" charset="0"/>
              <a:buChar char="•"/>
            </a:pPr>
            <a:endParaRPr lang="en-US" sz="1700" dirty="0"/>
          </a:p>
          <a:p>
            <a:pPr indent="-228600">
              <a:lnSpc>
                <a:spcPct val="90000"/>
              </a:lnSpc>
              <a:spcBef>
                <a:spcPts val="800"/>
              </a:spcBef>
              <a:spcAft>
                <a:spcPts val="800"/>
              </a:spcAft>
              <a:buClr>
                <a:schemeClr val="accent1"/>
              </a:buClr>
              <a:buFont typeface="Arial" panose="020B0604020202020204" pitchFamily="34" charset="0"/>
              <a:buChar char="•"/>
            </a:pPr>
            <a:endParaRPr lang="en-US" sz="1700" dirty="0"/>
          </a:p>
        </p:txBody>
      </p:sp>
      <p:sp>
        <p:nvSpPr>
          <p:cNvPr id="42" name="Date Placeholder 4">
            <a:extLst>
              <a:ext uri="{FF2B5EF4-FFF2-40B4-BE49-F238E27FC236}">
                <a16:creationId xmlns:a16="http://schemas.microsoft.com/office/drawing/2014/main" id="{08648CA7-CB81-4535-A716-410A10EACFF3}"/>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endParaRPr lang="en-US"/>
          </a:p>
        </p:txBody>
      </p:sp>
      <p:grpSp>
        <p:nvGrpSpPr>
          <p:cNvPr id="57" name="Group 4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1" name="Isosceles Triangle 5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5" name="Rectangle 5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Footer Placeholder 5">
            <a:extLst>
              <a:ext uri="{FF2B5EF4-FFF2-40B4-BE49-F238E27FC236}">
                <a16:creationId xmlns:a16="http://schemas.microsoft.com/office/drawing/2014/main" id="{767A4CB2-B7C3-47C7-B497-8000EB64A29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endParaRPr lang="en-US" sz="1200" kern="1200">
              <a:solidFill>
                <a:schemeClr val="tx1">
                  <a:tint val="75000"/>
                </a:schemeClr>
              </a:solidFill>
              <a:latin typeface="+mn-lt"/>
              <a:ea typeface="+mn-ea"/>
              <a:cs typeface="+mn-cs"/>
            </a:endParaRPr>
          </a:p>
        </p:txBody>
      </p:sp>
      <p:sp>
        <p:nvSpPr>
          <p:cNvPr id="2" name="Slide Number Placeholder 1"/>
          <p:cNvSpPr>
            <a:spLocks noGrp="1"/>
          </p:cNvSpPr>
          <p:nvPr>
            <p:ph type="sldNum" sz="quarter" idx="12"/>
          </p:nvPr>
        </p:nvSpPr>
        <p:spPr>
          <a:xfrm>
            <a:off x="8805333" y="6356350"/>
            <a:ext cx="2743200" cy="365125"/>
          </a:xfrm>
        </p:spPr>
        <p:txBody>
          <a:bodyPr vert="horz" lIns="91440" tIns="45720" rIns="91440" bIns="45720" rtlCol="0" anchor="ctr" anchorCtr="0">
            <a:normAutofit/>
          </a:bodyPr>
          <a:lstStyle/>
          <a:p>
            <a:pPr>
              <a:spcAft>
                <a:spcPts val="800"/>
              </a:spcAft>
              <a:defRPr/>
            </a:pPr>
            <a:fld id="{FF3FF434-BEB6-C84A-93EF-F5F2515384AA}" type="slidenum">
              <a:rPr lang="en-US"/>
              <a:pPr>
                <a:spcAft>
                  <a:spcPts val="800"/>
                </a:spcAft>
                <a:defRPr/>
              </a:pPr>
              <a:t>5</a:t>
            </a:fld>
            <a:endParaRPr lang="en-US"/>
          </a:p>
        </p:txBody>
      </p:sp>
      <p:pic>
        <p:nvPicPr>
          <p:cNvPr id="5" name="Picture 4" descr="A picture containing grass, outdoor, tree, handcart&#10;&#10;Description automatically generated">
            <a:extLst>
              <a:ext uri="{FF2B5EF4-FFF2-40B4-BE49-F238E27FC236}">
                <a16:creationId xmlns:a16="http://schemas.microsoft.com/office/drawing/2014/main" id="{F6B84C7D-C097-42EE-B685-4EFE4CE45CC2}"/>
              </a:ext>
            </a:extLst>
          </p:cNvPr>
          <p:cNvPicPr>
            <a:picLocks noChangeAspect="1"/>
          </p:cNvPicPr>
          <p:nvPr/>
        </p:nvPicPr>
        <p:blipFill>
          <a:blip r:embed="rId3"/>
          <a:stretch>
            <a:fillRect/>
          </a:stretch>
        </p:blipFill>
        <p:spPr>
          <a:xfrm>
            <a:off x="6696249" y="484375"/>
            <a:ext cx="3918731" cy="5871974"/>
          </a:xfrm>
          <a:prstGeom prst="rect">
            <a:avLst/>
          </a:prstGeom>
        </p:spPr>
      </p:pic>
    </p:spTree>
    <p:extLst>
      <p:ext uri="{BB962C8B-B14F-4D97-AF65-F5344CB8AC3E}">
        <p14:creationId xmlns:p14="http://schemas.microsoft.com/office/powerpoint/2010/main" val="127115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55611583-ECEF-4117-9C15-D7685BF72D3B}"/>
              </a:ext>
            </a:extLst>
          </p:cNvPr>
          <p:cNvSpPr>
            <a:spLocks noGrp="1"/>
          </p:cNvSpPr>
          <p:nvPr>
            <p:ph type="title"/>
          </p:nvPr>
        </p:nvSpPr>
        <p:spPr>
          <a:xfrm>
            <a:off x="643467" y="1698171"/>
            <a:ext cx="3962061" cy="4516360"/>
          </a:xfrm>
        </p:spPr>
        <p:txBody>
          <a:bodyPr vert="horz" lIns="91440" tIns="45720" rIns="91440" bIns="45720" rtlCol="0" anchor="t">
            <a:normAutofit/>
          </a:bodyPr>
          <a:lstStyle/>
          <a:p>
            <a:r>
              <a:rPr lang="en-US" sz="3600" kern="1200" dirty="0">
                <a:solidFill>
                  <a:schemeClr val="tx1"/>
                </a:solidFill>
                <a:latin typeface="+mj-lt"/>
                <a:ea typeface="+mj-ea"/>
                <a:cs typeface="+mj-cs"/>
              </a:rPr>
              <a:t>What do software defects cost when having low Quality level?</a:t>
            </a:r>
          </a:p>
        </p:txBody>
      </p:sp>
      <p:sp>
        <p:nvSpPr>
          <p:cNvPr id="15" name="Rectangle 1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type="body" sz="quarter" idx="13"/>
          </p:nvPr>
        </p:nvSpPr>
        <p:spPr>
          <a:xfrm>
            <a:off x="5070020" y="1698170"/>
            <a:ext cx="6478513" cy="4516361"/>
          </a:xfrm>
        </p:spPr>
        <p:txBody>
          <a:bodyPr vert="horz" lIns="91440" tIns="45720" rIns="91440" bIns="45720" rtlCol="0">
            <a:normAutofit/>
          </a:bodyPr>
          <a:lstStyle/>
          <a:p>
            <a:pPr indent="-228600">
              <a:buFont typeface="Arial" panose="020B0604020202020204" pitchFamily="34" charset="0"/>
              <a:buChar char="•"/>
            </a:pPr>
            <a:r>
              <a:rPr lang="en-US" sz="2000" dirty="0"/>
              <a:t>Death or injury</a:t>
            </a:r>
          </a:p>
          <a:p>
            <a:pPr lvl="2" indent="-228600">
              <a:buFont typeface="Arial" panose="020B0604020202020204" pitchFamily="34" charset="0"/>
              <a:buChar char="•"/>
            </a:pPr>
            <a:r>
              <a:rPr lang="en-US" sz="2000" dirty="0"/>
              <a:t>Train driver killed due to faulty signaling</a:t>
            </a:r>
          </a:p>
          <a:p>
            <a:pPr lvl="2" indent="-228600">
              <a:buFont typeface="Arial" panose="020B0604020202020204" pitchFamily="34" charset="0"/>
              <a:buChar char="•"/>
            </a:pPr>
            <a:r>
              <a:rPr lang="en-US" sz="2000" dirty="0"/>
              <a:t>Aircraft crashes</a:t>
            </a:r>
          </a:p>
          <a:p>
            <a:pPr indent="-228600">
              <a:buFont typeface="Arial" panose="020B0604020202020204" pitchFamily="34" charset="0"/>
              <a:buChar char="•"/>
            </a:pPr>
            <a:r>
              <a:rPr lang="en-US" sz="2000" dirty="0"/>
              <a:t>Environmental issues</a:t>
            </a:r>
          </a:p>
          <a:p>
            <a:pPr lvl="2" indent="-228600">
              <a:buFont typeface="Arial" panose="020B0604020202020204" pitchFamily="34" charset="0"/>
              <a:buChar char="•"/>
            </a:pPr>
            <a:r>
              <a:rPr lang="en-US" sz="2000" dirty="0"/>
              <a:t>Pollution </a:t>
            </a:r>
          </a:p>
          <a:p>
            <a:pPr lvl="2" indent="-228600">
              <a:buFont typeface="Arial" panose="020B0604020202020204" pitchFamily="34" charset="0"/>
              <a:buChar char="•"/>
            </a:pPr>
            <a:r>
              <a:rPr lang="en-US" sz="2000" dirty="0"/>
              <a:t>Radiation</a:t>
            </a:r>
          </a:p>
          <a:p>
            <a:pPr indent="-228600">
              <a:buFont typeface="Arial" panose="020B0604020202020204" pitchFamily="34" charset="0"/>
              <a:buChar char="•"/>
            </a:pPr>
            <a:r>
              <a:rPr lang="en-US" sz="2000" dirty="0"/>
              <a:t>Vast sums of money lost</a:t>
            </a:r>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b="1" dirty="0">
                <a:solidFill>
                  <a:schemeClr val="accent6"/>
                </a:solidFill>
              </a:rPr>
              <a:t>Nothing at all </a:t>
            </a:r>
            <a:r>
              <a:rPr lang="en-US" sz="2000" b="1" dirty="0">
                <a:solidFill>
                  <a:schemeClr val="accent6"/>
                </a:solidFill>
                <a:sym typeface="Wingdings" panose="05000000000000000000" pitchFamily="2" charset="2"/>
              </a:rPr>
              <a:t></a:t>
            </a:r>
            <a:endParaRPr lang="en-US" sz="2000" b="1" dirty="0">
              <a:solidFill>
                <a:schemeClr val="accent6"/>
              </a:solidFill>
            </a:endParaRPr>
          </a:p>
        </p:txBody>
      </p:sp>
      <p:sp>
        <p:nvSpPr>
          <p:cNvPr id="23" name="Isosceles Triangle 2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Isosceles Triangle 2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hidden="1"/>
          <p:cNvSpPr>
            <a:spLocks noGrp="1"/>
          </p:cNvSpPr>
          <p:nvPr>
            <p:ph type="sldNum" sz="quarter" idx="12"/>
          </p:nvPr>
        </p:nvSpPr>
        <p:spPr>
          <a:xfrm>
            <a:off x="11404600" y="6351405"/>
            <a:ext cx="477736" cy="242418"/>
          </a:xfrm>
        </p:spPr>
        <p:txBody>
          <a:bodyPr anchor="t">
            <a:normAutofit/>
          </a:bodyPr>
          <a:lstStyle/>
          <a:p>
            <a:pPr>
              <a:spcAft>
                <a:spcPts val="600"/>
              </a:spcAft>
            </a:pPr>
            <a:fld id="{8D42AB3C-BBAF-4049-97C9-64D6BDC12200}" type="slidenum">
              <a:rPr lang="en-US" smtClean="0"/>
              <a:pPr>
                <a:spcAft>
                  <a:spcPts val="600"/>
                </a:spcAft>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CCB2F72-CE8C-4711-AA29-6A858234E823}"/>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nSpc>
                <a:spcPct val="90000"/>
              </a:lnSpc>
            </a:pPr>
            <a:r>
              <a:rPr lang="en-US" sz="3600" kern="1200">
                <a:solidFill>
                  <a:srgbClr val="080808"/>
                </a:solidFill>
                <a:latin typeface="+mj-lt"/>
                <a:ea typeface="+mj-ea"/>
                <a:cs typeface="+mj-cs"/>
              </a:rPr>
              <a:t>Quality in Agile environment</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A709E796-6887-47C4-8E74-983AEC24D553}"/>
              </a:ext>
            </a:extLst>
          </p:cNvPr>
          <p:cNvSpPr>
            <a:spLocks noGrp="1"/>
          </p:cNvSpPr>
          <p:nvPr>
            <p:ph type="sldNum" sz="quarter" idx="12"/>
          </p:nvPr>
        </p:nvSpPr>
        <p:spPr/>
        <p:txBody>
          <a:bodyPr/>
          <a:lstStyle/>
          <a:p>
            <a:pPr defTabSz="1038977">
              <a:spcAft>
                <a:spcPts val="600"/>
              </a:spcAft>
              <a:defRPr/>
            </a:pPr>
            <a:fld id="{3CB53D7D-E166-49B5-A544-DD326F57434B}" type="slidenum">
              <a:rPr lang="en-GB" smtClean="0">
                <a:solidFill>
                  <a:prstClr val="black"/>
                </a:solidFill>
                <a:ea typeface="ＭＳ Ｐゴシック" charset="0"/>
              </a:rPr>
              <a:pPr defTabSz="1038977">
                <a:spcAft>
                  <a:spcPts val="600"/>
                </a:spcAft>
                <a:defRPr/>
              </a:pPr>
              <a:t>7</a:t>
            </a:fld>
            <a:endParaRPr lang="en-GB">
              <a:solidFill>
                <a:prstClr val="black"/>
              </a:solidFill>
              <a:ea typeface="ＭＳ Ｐゴシック" charset="0"/>
            </a:endParaRPr>
          </a:p>
        </p:txBody>
      </p:sp>
    </p:spTree>
    <p:extLst>
      <p:ext uri="{BB962C8B-B14F-4D97-AF65-F5344CB8AC3E}">
        <p14:creationId xmlns:p14="http://schemas.microsoft.com/office/powerpoint/2010/main" val="51172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6">
            <a:extLst>
              <a:ext uri="{FF2B5EF4-FFF2-40B4-BE49-F238E27FC236}">
                <a16:creationId xmlns:a16="http://schemas.microsoft.com/office/drawing/2014/main" id="{BB680F8C-B555-4D60-A187-2AAF42A7C897}"/>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defTabSz="914400">
              <a:lnSpc>
                <a:spcPct val="90000"/>
              </a:lnSpc>
              <a:spcAft>
                <a:spcPts val="600"/>
              </a:spcAft>
            </a:pPr>
            <a:r>
              <a:rPr lang="en-US" kern="1200">
                <a:solidFill>
                  <a:schemeClr val="tx1"/>
                </a:solidFill>
                <a:latin typeface="+mj-lt"/>
                <a:ea typeface="+mj-ea"/>
                <a:cs typeface="+mj-cs"/>
              </a:rPr>
              <a:t>The Waterfall Model</a:t>
            </a:r>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7D80E4FA-3281-4EB6-AB1F-E5FAAA5BFC65}" type="slidenum">
              <a:rPr lang="en-US" smtClean="0"/>
              <a:pPr>
                <a:spcAft>
                  <a:spcPts val="600"/>
                </a:spcAft>
              </a:pPr>
              <a:t>8</a:t>
            </a:fld>
            <a:endParaRPr lang="en-US"/>
          </a:p>
        </p:txBody>
      </p:sp>
      <p:grpSp>
        <p:nvGrpSpPr>
          <p:cNvPr id="2" name="Group 1">
            <a:extLst>
              <a:ext uri="{FF2B5EF4-FFF2-40B4-BE49-F238E27FC236}">
                <a16:creationId xmlns:a16="http://schemas.microsoft.com/office/drawing/2014/main" id="{0CD8BCC8-69F6-4B41-89D2-30BAC47C3921}"/>
              </a:ext>
            </a:extLst>
          </p:cNvPr>
          <p:cNvGrpSpPr/>
          <p:nvPr/>
        </p:nvGrpSpPr>
        <p:grpSpPr>
          <a:xfrm>
            <a:off x="1902414" y="2027421"/>
            <a:ext cx="7253617" cy="3170221"/>
            <a:chOff x="1862706" y="1842079"/>
            <a:chExt cx="8394445" cy="3261040"/>
          </a:xfrm>
        </p:grpSpPr>
        <p:sp>
          <p:nvSpPr>
            <p:cNvPr id="3" name="Rounded Rectangle 2"/>
            <p:cNvSpPr/>
            <p:nvPr/>
          </p:nvSpPr>
          <p:spPr bwMode="auto">
            <a:xfrm>
              <a:off x="1862706" y="1842079"/>
              <a:ext cx="2215092" cy="71508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normAutofit/>
            </a:bodyPr>
            <a:lstStyle/>
            <a:p>
              <a:pPr algn="ctr">
                <a:lnSpc>
                  <a:spcPct val="90000"/>
                </a:lnSpc>
                <a:spcAft>
                  <a:spcPts val="600"/>
                </a:spcAft>
                <a:defRPr/>
              </a:pPr>
              <a:r>
                <a:rPr lang="en-GB" b="1" dirty="0">
                  <a:solidFill>
                    <a:srgbClr val="333399"/>
                  </a:solidFill>
                </a:rPr>
                <a:t>Requirements Specification</a:t>
              </a:r>
              <a:endParaRPr lang="en-US" b="1" dirty="0">
                <a:solidFill>
                  <a:srgbClr val="333399"/>
                </a:solidFill>
              </a:endParaRPr>
            </a:p>
          </p:txBody>
        </p:sp>
        <p:sp>
          <p:nvSpPr>
            <p:cNvPr id="6" name="Rounded Rectangle 5"/>
            <p:cNvSpPr/>
            <p:nvPr/>
          </p:nvSpPr>
          <p:spPr bwMode="auto">
            <a:xfrm>
              <a:off x="2641110" y="2781316"/>
              <a:ext cx="2215092" cy="71508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normAutofit/>
            </a:bodyPr>
            <a:lstStyle/>
            <a:p>
              <a:pPr algn="ctr">
                <a:lnSpc>
                  <a:spcPct val="90000"/>
                </a:lnSpc>
                <a:spcAft>
                  <a:spcPts val="600"/>
                </a:spcAft>
                <a:defRPr/>
              </a:pPr>
              <a:r>
                <a:rPr lang="en-GB" b="1" dirty="0">
                  <a:solidFill>
                    <a:srgbClr val="333399"/>
                  </a:solidFill>
                </a:rPr>
                <a:t>Functional Specification</a:t>
              </a:r>
              <a:endParaRPr lang="en-US" b="1" dirty="0">
                <a:solidFill>
                  <a:srgbClr val="333399"/>
                </a:solidFill>
              </a:endParaRPr>
            </a:p>
          </p:txBody>
        </p:sp>
        <p:sp>
          <p:nvSpPr>
            <p:cNvPr id="7" name="Rounded Rectangle 6"/>
            <p:cNvSpPr/>
            <p:nvPr/>
          </p:nvSpPr>
          <p:spPr bwMode="auto">
            <a:xfrm>
              <a:off x="3434331" y="3711158"/>
              <a:ext cx="2215092" cy="71508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normAutofit/>
            </a:bodyPr>
            <a:lstStyle/>
            <a:p>
              <a:pPr algn="ctr">
                <a:lnSpc>
                  <a:spcPct val="90000"/>
                </a:lnSpc>
                <a:spcAft>
                  <a:spcPts val="600"/>
                </a:spcAft>
                <a:defRPr/>
              </a:pPr>
              <a:r>
                <a:rPr lang="en-GB" b="1" dirty="0">
                  <a:solidFill>
                    <a:srgbClr val="333399"/>
                  </a:solidFill>
                </a:rPr>
                <a:t>Technical Specification</a:t>
              </a:r>
              <a:endParaRPr lang="en-US" b="1" dirty="0">
                <a:solidFill>
                  <a:srgbClr val="333399"/>
                </a:solidFill>
              </a:endParaRPr>
            </a:p>
          </p:txBody>
        </p:sp>
        <p:sp>
          <p:nvSpPr>
            <p:cNvPr id="10" name="Rounded Rectangle 9"/>
            <p:cNvSpPr/>
            <p:nvPr/>
          </p:nvSpPr>
          <p:spPr bwMode="auto">
            <a:xfrm>
              <a:off x="4996270" y="4694496"/>
              <a:ext cx="2215092" cy="408623"/>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normAutofit/>
            </a:bodyPr>
            <a:lstStyle/>
            <a:p>
              <a:pPr algn="ctr">
                <a:lnSpc>
                  <a:spcPct val="90000"/>
                </a:lnSpc>
                <a:spcAft>
                  <a:spcPts val="600"/>
                </a:spcAft>
                <a:defRPr/>
              </a:pPr>
              <a:r>
                <a:rPr lang="en-GB" b="1" dirty="0">
                  <a:solidFill>
                    <a:srgbClr val="333399"/>
                  </a:solidFill>
                </a:rPr>
                <a:t>Coding</a:t>
              </a:r>
              <a:endParaRPr lang="en-US" b="1" dirty="0">
                <a:solidFill>
                  <a:srgbClr val="333399"/>
                </a:solidFill>
              </a:endParaRPr>
            </a:p>
          </p:txBody>
        </p:sp>
        <p:sp>
          <p:nvSpPr>
            <p:cNvPr id="11" name="Rounded Rectangle 10"/>
            <p:cNvSpPr/>
            <p:nvPr/>
          </p:nvSpPr>
          <p:spPr bwMode="auto">
            <a:xfrm>
              <a:off x="8042059" y="4694496"/>
              <a:ext cx="2215092" cy="408623"/>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lnSpc>
                  <a:spcPct val="90000"/>
                </a:lnSpc>
                <a:spcAft>
                  <a:spcPts val="600"/>
                </a:spcAft>
                <a:defRPr/>
              </a:pPr>
              <a:r>
                <a:rPr lang="en-GB" sz="2000" b="1" dirty="0">
                  <a:solidFill>
                    <a:srgbClr val="333399"/>
                  </a:solidFill>
                </a:rPr>
                <a:t>Testing</a:t>
              </a:r>
              <a:endParaRPr lang="en-US" sz="2000" b="1" dirty="0">
                <a:solidFill>
                  <a:srgbClr val="333399"/>
                </a:solidFill>
              </a:endParaRPr>
            </a:p>
          </p:txBody>
        </p:sp>
        <p:sp>
          <p:nvSpPr>
            <p:cNvPr id="13" name="Bent Arrow 12"/>
            <p:cNvSpPr/>
            <p:nvPr/>
          </p:nvSpPr>
          <p:spPr bwMode="auto">
            <a:xfrm rot="5400000">
              <a:off x="4074893" y="2104674"/>
              <a:ext cx="681426" cy="675616"/>
            </a:xfrm>
            <a:prstGeom prst="bentArrow">
              <a:avLst>
                <a:gd name="adj1" fmla="val 25000"/>
                <a:gd name="adj2" fmla="val 25000"/>
                <a:gd name="adj3" fmla="val 25000"/>
                <a:gd name="adj4" fmla="val 4375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14" name="Bent Arrow 13"/>
            <p:cNvSpPr/>
            <p:nvPr/>
          </p:nvSpPr>
          <p:spPr bwMode="auto">
            <a:xfrm rot="5400000">
              <a:off x="4853297" y="3017350"/>
              <a:ext cx="681426" cy="675616"/>
            </a:xfrm>
            <a:prstGeom prst="bentArrow">
              <a:avLst>
                <a:gd name="adj1" fmla="val 25000"/>
                <a:gd name="adj2" fmla="val 25000"/>
                <a:gd name="adj3" fmla="val 25000"/>
                <a:gd name="adj4" fmla="val 4375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15" name="Bent Arrow 14"/>
            <p:cNvSpPr/>
            <p:nvPr/>
          </p:nvSpPr>
          <p:spPr bwMode="auto">
            <a:xfrm rot="5400000">
              <a:off x="5646518" y="3967175"/>
              <a:ext cx="681426" cy="675616"/>
            </a:xfrm>
            <a:prstGeom prst="bentArrow">
              <a:avLst>
                <a:gd name="adj1" fmla="val 25000"/>
                <a:gd name="adj2" fmla="val 25000"/>
                <a:gd name="adj3" fmla="val 25000"/>
                <a:gd name="adj4" fmla="val 4375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sp>
          <p:nvSpPr>
            <p:cNvPr id="18" name="Right Arrow 17"/>
            <p:cNvSpPr/>
            <p:nvPr/>
          </p:nvSpPr>
          <p:spPr bwMode="auto">
            <a:xfrm>
              <a:off x="7211361" y="4719442"/>
              <a:ext cx="830698" cy="357390"/>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pPr>
              <a:endParaRPr lang="en-GB" sz="2400">
                <a:latin typeface="Arial" charset="0"/>
                <a:ea typeface="ヒラギノ角ゴ Pro W3" pitchFamily="-112" charset="-128"/>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6">
            <a:extLst>
              <a:ext uri="{FF2B5EF4-FFF2-40B4-BE49-F238E27FC236}">
                <a16:creationId xmlns:a16="http://schemas.microsoft.com/office/drawing/2014/main" id="{496ECBF9-69D8-43AC-A372-E7AF33A23588}"/>
              </a:ext>
            </a:extLst>
          </p:cNvPr>
          <p:cNvSpPr txBox="1">
            <a:spLocks/>
          </p:cNvSpPr>
          <p:nvPr/>
        </p:nvSpPr>
        <p:spPr>
          <a:xfrm>
            <a:off x="838199" y="557189"/>
            <a:ext cx="10515599" cy="1296287"/>
          </a:xfrm>
          <a:prstGeom prst="rect">
            <a:avLst/>
          </a:prstGeom>
        </p:spPr>
        <p:txBody>
          <a:bodyPr vert="horz" lIns="91440" tIns="45720" rIns="91440" bIns="45720" rtlCol="0" anchor="b" anchorCtr="0">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defTabSz="914400">
              <a:lnSpc>
                <a:spcPct val="90000"/>
              </a:lnSpc>
              <a:spcAft>
                <a:spcPts val="600"/>
              </a:spcAft>
            </a:pPr>
            <a:r>
              <a:rPr lang="en-US" sz="5200" kern="1200" baseline="0" dirty="0">
                <a:solidFill>
                  <a:schemeClr val="tx1"/>
                </a:solidFill>
                <a:latin typeface="+mj-lt"/>
                <a:ea typeface="+mj-ea"/>
                <a:cs typeface="+mj-cs"/>
              </a:rPr>
              <a:t>Testing in Agile and Scrum environment</a:t>
            </a:r>
          </a:p>
        </p:txBody>
      </p:sp>
      <p:pic>
        <p:nvPicPr>
          <p:cNvPr id="18" name="Content Placeholder 3">
            <a:extLst>
              <a:ext uri="{FF2B5EF4-FFF2-40B4-BE49-F238E27FC236}">
                <a16:creationId xmlns:a16="http://schemas.microsoft.com/office/drawing/2014/main" id="{E70D72F8-4ECA-4C20-AE18-9E69EF34C8F6}"/>
              </a:ext>
            </a:extLst>
          </p:cNvPr>
          <p:cNvPicPr>
            <a:picLocks noChangeAspect="1"/>
          </p:cNvPicPr>
          <p:nvPr/>
        </p:nvPicPr>
        <p:blipFill>
          <a:blip r:embed="rId3"/>
          <a:stretch>
            <a:fillRect/>
          </a:stretch>
        </p:blipFill>
        <p:spPr>
          <a:xfrm>
            <a:off x="880169" y="2410665"/>
            <a:ext cx="10433524" cy="3364810"/>
          </a:xfrm>
          <a:prstGeom prst="rect">
            <a:avLst/>
          </a:prstGeom>
          <a:noFill/>
        </p:spPr>
      </p:pic>
      <p:sp>
        <p:nvSpPr>
          <p:cNvPr id="23" name="Date Placeholder 3">
            <a:extLst>
              <a:ext uri="{FF2B5EF4-FFF2-40B4-BE49-F238E27FC236}">
                <a16:creationId xmlns:a16="http://schemas.microsoft.com/office/drawing/2014/main" id="{13680773-321A-5DA5-F50D-C24C2C7561B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endParaRPr lang="en-US" noProof="0"/>
          </a:p>
        </p:txBody>
      </p:sp>
      <p:sp>
        <p:nvSpPr>
          <p:cNvPr id="25" name="Footer Placeholder 4">
            <a:extLst>
              <a:ext uri="{FF2B5EF4-FFF2-40B4-BE49-F238E27FC236}">
                <a16:creationId xmlns:a16="http://schemas.microsoft.com/office/drawing/2014/main" id="{494A784B-5285-623B-23D6-788219B4D73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endParaRPr lang="en-US" sz="1200" kern="1200" noProof="0">
              <a:solidFill>
                <a:schemeClr val="tx1">
                  <a:tint val="75000"/>
                </a:schemeClr>
              </a:solidFill>
              <a:latin typeface="+mn-lt"/>
              <a:ea typeface="+mn-ea"/>
              <a:cs typeface="+mn-cs"/>
            </a:endParaRP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chorCtr="0">
            <a:normAutofit/>
          </a:bodyPr>
          <a:lstStyle/>
          <a:p>
            <a:pPr>
              <a:spcAft>
                <a:spcPts val="600"/>
              </a:spcAft>
            </a:pPr>
            <a:fld id="{7D80E4FA-3281-4EB6-AB1F-E5FAAA5BFC65}" type="slidenum">
              <a:rPr lang="en-US" smtClean="0"/>
              <a:pPr>
                <a:spcAft>
                  <a:spcPts val="600"/>
                </a:spcAft>
              </a:pPr>
              <a:t>9</a:t>
            </a:fld>
            <a:endParaRPr lang="en-US"/>
          </a:p>
        </p:txBody>
      </p:sp>
    </p:spTree>
  </p:cSld>
  <p:clrMapOvr>
    <a:masterClrMapping/>
  </p:clrMapOvr>
</p:sld>
</file>

<file path=ppt/theme/theme1.xml><?xml version="1.0" encoding="utf-8"?>
<a:theme xmlns:a="http://schemas.openxmlformats.org/drawingml/2006/main" name="Blank">
  <a:themeElements>
    <a:clrScheme name="Swedbank">
      <a:dk1>
        <a:srgbClr val="000000"/>
      </a:dk1>
      <a:lt1>
        <a:sysClr val="window" lastClr="FFFFFF"/>
      </a:lt1>
      <a:dk2>
        <a:srgbClr val="512B2B"/>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1909B8D5-A14A-4A3C-AB13-8F9C03B3A2E1}" vid="{FD198A8B-6687-4CB1-8EB0-593AF3BD21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p:properties xmlns:p="http://schemas.microsoft.com/office/2006/metadata/properties" xmlns:xsi="http://www.w3.org/2001/XMLSchema-instance" xmlns:pc="http://schemas.microsoft.com/office/infopath/2007/PartnerControls">
  <documentManagement/>
</p:properties>
</file>

<file path=customXml/item11.xml><?xml version="1.0" encoding="utf-8"?>
<TemplafySlideFormConfiguration><![CDATA[{"formFields":[],"formDataEntries":[]}]]></TemplafySlideFormConfiguration>
</file>

<file path=customXml/item2.xml><?xml version="1.0" encoding="utf-8"?>
<TemplafySlideTemplateConfiguration><![CDATA[{"elementsMetadata":[],"documentContentValidatorConfiguration":{"enableDocumentContentValidator":false,"documentContentValidatorVersion":0},"slideId":"636923061718326079","enableDocumentContentUpdater":true,"version":"1.2"}]]></TemplafySlideTemplateConfiguration>
</file>

<file path=customXml/item3.xml><?xml version="1.0" encoding="utf-8"?>
<TemplafySlideFormConfiguration><![CDATA[{"formFields":[],"formDataEntries":[]}]]></TemplafySlideFormConfiguration>
</file>

<file path=customXml/item4.xml><?xml version="1.0" encoding="utf-8"?>
<TemplafyTemplateConfiguration><![CDATA[{"elementsMetadata":[],"transformationConfigurations":[],"templateName":"Swedbank standard","templateDescription":"","enableDocumentContentUpdater":true,"version":"1.2"}]]></TemplafyTemplateConfiguration>
</file>

<file path=customXml/item5.xml><?xml version="1.0" encoding="utf-8"?>
<TemplafyFormConfiguration><![CDATA[{"formFields":[{"dataSource":"InformationClasses","displayColumn":"term","hideIfNoUserInteractionRequired":false,"distinct":true,"filter":{"column":"language","otherFieldName":"Language","fullyQualifiedOtherFieldName":"Language","otherFieldColumn":"iana","formReference":"userProfile","operator":"equals"},"required":true,"autoSelectFirstOption":false,"type":"dropDown","name":"InformationClasses","label":"Classify your presentation","helpTexts":{"prefix":"","postfix":"Select which information your presentation should have in the drop down menu"},"spacing":{},"fullyQualifiedName":"InformationClasses"},{"required":false,"placeholder":"","lines":0,"type":"textBox","name":"RestrictedAccess","label":"Restricted to (only visible when state \"Confidential\")","helpTexts":{"prefix":"","postfix":"Define who has access to this presentation"},"spacing":{},"fullyQualifiedName":"RestrictedAccess"}],"formDataEntries":[]}]]></TemplafyFormConfiguration>
</file>

<file path=customXml/item6.xml><?xml version="1.0" encoding="utf-8"?>
<ct:contentTypeSchema xmlns:ct="http://schemas.microsoft.com/office/2006/metadata/contentType" xmlns:ma="http://schemas.microsoft.com/office/2006/metadata/properties/metaAttributes" ct:_="" ma:_="" ma:contentTypeName="Document" ma:contentTypeID="0x0101002B4D1D31B2D79045B58FE0DA0E330BE1" ma:contentTypeVersion="5" ma:contentTypeDescription="Create a new document." ma:contentTypeScope="" ma:versionID="74d43313ca9d2405019e0cb6758b053e">
  <xsd:schema xmlns:xsd="http://www.w3.org/2001/XMLSchema" xmlns:xs="http://www.w3.org/2001/XMLSchema" xmlns:p="http://schemas.microsoft.com/office/2006/metadata/properties" xmlns:ns2="c3b05c61-09f4-4709-a614-ce5bec958a0c" targetNamespace="http://schemas.microsoft.com/office/2006/metadata/properties" ma:root="true" ma:fieldsID="fa8adb9c4fa0796b1dec37c1f3523a10" ns2:_="">
    <xsd:import namespace="c3b05c61-09f4-4709-a614-ce5bec958a0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b05c61-09f4-4709-a614-ce5bec958a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TemplafySlideFormConfiguration><![CDATA[{"formFields":[],"formDataEntries":[]}]]></TemplafySlideFormConfiguration>
</file>

<file path=customXml/item8.xml><?xml version="1.0" encoding="utf-8"?>
<TemplafySlideTemplateConfiguration><![CDATA[{"elementsMetadata":[],"documentContentValidatorConfiguration":{"enableDocumentContentValidator":false,"documentContentValidatorVersion":0},"slideId":"636923061718326080","enableDocumentContentUpdater":true,"version":"1.2"}]]></TemplafySlideTemplateConfiguration>
</file>

<file path=customXml/item9.xml><?xml version="1.0" encoding="utf-8"?>
<TemplafySlideTemplateConfiguration><![CDATA[{"elementsMetadata":[],"documentContentValidatorConfiguration":{"enableDocumentContentValidator":false,"documentContentValidatorVersion":0},"slideId":"636923061718169580","enableDocumentContentUpdater":true,"version":"1.2"}]]></TemplafySlideTemplateConfiguration>
</file>

<file path=customXml/itemProps1.xml><?xml version="1.0" encoding="utf-8"?>
<ds:datastoreItem xmlns:ds="http://schemas.openxmlformats.org/officeDocument/2006/customXml" ds:itemID="{E4EB90BE-6D46-409F-843F-D76A09DAE9B7}">
  <ds:schemaRefs>
    <ds:schemaRef ds:uri="http://schemas.microsoft.com/sharepoint/v3/contenttype/forms"/>
  </ds:schemaRefs>
</ds:datastoreItem>
</file>

<file path=customXml/itemProps10.xml><?xml version="1.0" encoding="utf-8"?>
<ds:datastoreItem xmlns:ds="http://schemas.openxmlformats.org/officeDocument/2006/customXml" ds:itemID="{F3E9E981-DA8C-46D5-818B-4112CD33752A}">
  <ds:schemaRefs>
    <ds:schemaRef ds:uri="http://schemas.microsoft.com/office/2006/documentManagement/types"/>
    <ds:schemaRef ds:uri="6ed449f5-9e03-46ec-8941-bbdaa84be2a0"/>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11.xml><?xml version="1.0" encoding="utf-8"?>
<ds:datastoreItem xmlns:ds="http://schemas.openxmlformats.org/officeDocument/2006/customXml" ds:itemID="{D1A4A1E3-3440-450C-898F-3A7B381A99A6}">
  <ds:schemaRefs/>
</ds:datastoreItem>
</file>

<file path=customXml/itemProps2.xml><?xml version="1.0" encoding="utf-8"?>
<ds:datastoreItem xmlns:ds="http://schemas.openxmlformats.org/officeDocument/2006/customXml" ds:itemID="{DF79D526-460F-485B-B49E-9961F42FEA3A}">
  <ds:schemaRefs/>
</ds:datastoreItem>
</file>

<file path=customXml/itemProps3.xml><?xml version="1.0" encoding="utf-8"?>
<ds:datastoreItem xmlns:ds="http://schemas.openxmlformats.org/officeDocument/2006/customXml" ds:itemID="{2ACC7C35-5325-44B1-AF4F-B4D1005656AD}">
  <ds:schemaRefs/>
</ds:datastoreItem>
</file>

<file path=customXml/itemProps4.xml><?xml version="1.0" encoding="utf-8"?>
<ds:datastoreItem xmlns:ds="http://schemas.openxmlformats.org/officeDocument/2006/customXml" ds:itemID="{4D844B81-EFC6-4042-9111-A511752BE28C}">
  <ds:schemaRefs/>
</ds:datastoreItem>
</file>

<file path=customXml/itemProps5.xml><?xml version="1.0" encoding="utf-8"?>
<ds:datastoreItem xmlns:ds="http://schemas.openxmlformats.org/officeDocument/2006/customXml" ds:itemID="{C05AFAF4-26D2-47D7-AD40-001E0F864319}">
  <ds:schemaRefs/>
</ds:datastoreItem>
</file>

<file path=customXml/itemProps6.xml><?xml version="1.0" encoding="utf-8"?>
<ds:datastoreItem xmlns:ds="http://schemas.openxmlformats.org/officeDocument/2006/customXml" ds:itemID="{7A3B0273-0CD1-44BD-A6B3-F98178C98491}"/>
</file>

<file path=customXml/itemProps7.xml><?xml version="1.0" encoding="utf-8"?>
<ds:datastoreItem xmlns:ds="http://schemas.openxmlformats.org/officeDocument/2006/customXml" ds:itemID="{F816BB19-DE83-47A3-B71E-56382B336A95}">
  <ds:schemaRefs/>
</ds:datastoreItem>
</file>

<file path=customXml/itemProps8.xml><?xml version="1.0" encoding="utf-8"?>
<ds:datastoreItem xmlns:ds="http://schemas.openxmlformats.org/officeDocument/2006/customXml" ds:itemID="{41F5F4FB-7D9B-44F7-8776-B62303AA1933}">
  <ds:schemaRefs/>
</ds:datastoreItem>
</file>

<file path=customXml/itemProps9.xml><?xml version="1.0" encoding="utf-8"?>
<ds:datastoreItem xmlns:ds="http://schemas.openxmlformats.org/officeDocument/2006/customXml" ds:itemID="{CDC7E3F5-B1C8-45CB-BD2A-B623689F6565}">
  <ds:schemaRefs/>
</ds:datastoreItem>
</file>

<file path=docProps/app.xml><?xml version="1.0" encoding="utf-8"?>
<Properties xmlns="http://schemas.openxmlformats.org/officeDocument/2006/extended-properties" xmlns:vt="http://schemas.openxmlformats.org/officeDocument/2006/docPropsVTypes">
  <TotalTime>1915</TotalTime>
  <Words>1352</Words>
  <Application>Microsoft Office PowerPoint</Application>
  <PresentationFormat>Widescreen</PresentationFormat>
  <Paragraphs>375</Paragraphs>
  <Slides>49</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49</vt:i4>
      </vt:variant>
    </vt:vector>
  </HeadingPairs>
  <TitlesOfParts>
    <vt:vector size="58" baseType="lpstr">
      <vt:lpstr>Arial</vt:lpstr>
      <vt:lpstr>Calibri</vt:lpstr>
      <vt:lpstr>Calibri Light</vt:lpstr>
      <vt:lpstr>Catamaran</vt:lpstr>
      <vt:lpstr>Lato</vt:lpstr>
      <vt:lpstr>Symbol</vt:lpstr>
      <vt:lpstr>Wingdings 2</vt:lpstr>
      <vt:lpstr>Blank</vt:lpstr>
      <vt:lpstr>Office Theme</vt:lpstr>
      <vt:lpstr>Quality, Agile Testing Types, Levels &amp; Techniques Preparation</vt:lpstr>
      <vt:lpstr>We will learn</vt:lpstr>
      <vt:lpstr>Why do we need quality? www.menti.com</vt:lpstr>
      <vt:lpstr>Why Quality is becoming  more important with every day?</vt:lpstr>
      <vt:lpstr>From Customer’s Perspective </vt:lpstr>
      <vt:lpstr>What do software defects cost when having low Quality level?</vt:lpstr>
      <vt:lpstr>Quality in Agile environment</vt:lpstr>
      <vt:lpstr>PowerPoint Presentation</vt:lpstr>
      <vt:lpstr>PowerPoint Presentation</vt:lpstr>
      <vt:lpstr>PowerPoint Presentation</vt:lpstr>
      <vt:lpstr>Agile testing principles</vt:lpstr>
      <vt:lpstr>Testing or Quality Assurance?</vt:lpstr>
      <vt:lpstr>What is additionally involved in Quality?</vt:lpstr>
      <vt:lpstr>Testing activities in Agile team</vt:lpstr>
      <vt:lpstr>Work in project from next week</vt:lpstr>
      <vt:lpstr>Planning your testing / QA strategy</vt:lpstr>
      <vt:lpstr>Do we need planning and Strategy in Agile environment?</vt:lpstr>
      <vt:lpstr>Zero defects mindset</vt:lpstr>
      <vt:lpstr>Planning for tests automation</vt:lpstr>
      <vt:lpstr>Testing types, levels &amp; techniques</vt:lpstr>
      <vt:lpstr>Testing types</vt:lpstr>
      <vt:lpstr>Positive and Negative Testing</vt:lpstr>
      <vt:lpstr>Functional Testing</vt:lpstr>
      <vt:lpstr>Non-Functional Testing</vt:lpstr>
      <vt:lpstr>Which testing types are we using?</vt:lpstr>
      <vt:lpstr>Testing levels</vt:lpstr>
      <vt:lpstr>Testing Design techniques</vt:lpstr>
      <vt:lpstr>How to choose?</vt:lpstr>
      <vt:lpstr>Monkey testing and/or breaking stuff</vt:lpstr>
      <vt:lpstr>Why “Monkey testing” or “Breaking stuff” techniques are not enough?  Think about requirements and time efficiency</vt:lpstr>
      <vt:lpstr>Testing Design techniques </vt:lpstr>
      <vt:lpstr>Testing levels</vt:lpstr>
      <vt:lpstr>Testing types</vt:lpstr>
      <vt:lpstr>How other roles are involved?</vt:lpstr>
      <vt:lpstr>QA strategy and planning is done…</vt:lpstr>
      <vt:lpstr>Preparation</vt:lpstr>
      <vt:lpstr>Preparation</vt:lpstr>
      <vt:lpstr>Defects detection vs. Defects prevention</vt:lpstr>
      <vt:lpstr>For Defects prevention – team agreements</vt:lpstr>
      <vt:lpstr>Work in project from next week  Defects prevention</vt:lpstr>
      <vt:lpstr>Test cases / checklist</vt:lpstr>
      <vt:lpstr>Which to choose? - for testing in sprint - for regression testing</vt:lpstr>
      <vt:lpstr>Test data</vt:lpstr>
      <vt:lpstr>How other roles are involved?</vt:lpstr>
      <vt:lpstr>What do we have?</vt:lpstr>
      <vt:lpstr>Tests execution</vt:lpstr>
      <vt:lpstr>Bugs</vt:lpstr>
      <vt:lpstr>PowerPoint Presentation</vt:lpstr>
      <vt:lpstr>Kahoot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Testing</dc:title>
  <dc:creator>Justinas Zinevičius</dc:creator>
  <cp:lastModifiedBy>Renata Ivanauskaitė</cp:lastModifiedBy>
  <cp:revision>51</cp:revision>
  <dcterms:created xsi:type="dcterms:W3CDTF">2021-03-03T08:58:21Z</dcterms:created>
  <dcterms:modified xsi:type="dcterms:W3CDTF">2022-03-29T11:58:57Z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0x0101002B4D1D31B2D79045B58FE0DA0E330BE1</vt:lpwstr>
  </property>
</Properties>
</file>