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7" r:id="rId5"/>
    <p:sldId id="266" r:id="rId6"/>
    <p:sldId id="271" r:id="rId7"/>
    <p:sldId id="263" r:id="rId8"/>
    <p:sldId id="264" r:id="rId9"/>
    <p:sldId id="265" r:id="rId10"/>
    <p:sldId id="272" r:id="rId11"/>
    <p:sldId id="269" r:id="rId12"/>
    <p:sldId id="273" r:id="rId13"/>
    <p:sldId id="274" r:id="rId14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DF219-BB38-4D07-9299-94B491A4778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BE4739-6510-4310-8CA2-D7C018584048}">
      <dgm:prSet/>
      <dgm:spPr/>
      <dgm:t>
        <a:bodyPr/>
        <a:lstStyle/>
        <a:p>
          <a:r>
            <a:rPr lang="en-US"/>
            <a:t>100% Requirements coverage is achieved</a:t>
          </a:r>
        </a:p>
      </dgm:t>
    </dgm:pt>
    <dgm:pt modelId="{64CD973A-BF2F-4F21-A0B9-285A68C382DE}" type="parTrans" cxnId="{1AF6338D-B816-45E7-964C-C7AB7959F9D7}">
      <dgm:prSet/>
      <dgm:spPr/>
      <dgm:t>
        <a:bodyPr/>
        <a:lstStyle/>
        <a:p>
          <a:endParaRPr lang="en-US"/>
        </a:p>
      </dgm:t>
    </dgm:pt>
    <dgm:pt modelId="{8074E9BB-5761-4D2A-B45D-7F498E42C506}" type="sibTrans" cxnId="{1AF6338D-B816-45E7-964C-C7AB7959F9D7}">
      <dgm:prSet/>
      <dgm:spPr/>
      <dgm:t>
        <a:bodyPr/>
        <a:lstStyle/>
        <a:p>
          <a:endParaRPr lang="en-US"/>
        </a:p>
      </dgm:t>
    </dgm:pt>
    <dgm:pt modelId="{B022CD16-4A7C-46A9-BDC0-DC0232B73CB9}">
      <dgm:prSet/>
      <dgm:spPr/>
      <dgm:t>
        <a:bodyPr/>
        <a:lstStyle/>
        <a:p>
          <a:r>
            <a:rPr lang="en-US" dirty="0"/>
            <a:t>All High Priority defects are identified and fixed.</a:t>
          </a:r>
        </a:p>
      </dgm:t>
    </dgm:pt>
    <dgm:pt modelId="{4BE3ECA1-5370-4BB1-A640-9BBB13BA5471}" type="parTrans" cxnId="{661C76B8-B224-4D13-B0B1-ED09C848F735}">
      <dgm:prSet/>
      <dgm:spPr/>
      <dgm:t>
        <a:bodyPr/>
        <a:lstStyle/>
        <a:p>
          <a:endParaRPr lang="en-US"/>
        </a:p>
      </dgm:t>
    </dgm:pt>
    <dgm:pt modelId="{7AE58329-5825-4DD0-850F-957DE3003F93}" type="sibTrans" cxnId="{661C76B8-B224-4D13-B0B1-ED09C848F735}">
      <dgm:prSet/>
      <dgm:spPr/>
      <dgm:t>
        <a:bodyPr/>
        <a:lstStyle/>
        <a:p>
          <a:endParaRPr lang="en-US"/>
        </a:p>
      </dgm:t>
    </dgm:pt>
    <dgm:pt modelId="{826C703F-E069-4D03-A10C-F924030557A3}">
      <dgm:prSet/>
      <dgm:spPr/>
      <dgm:t>
        <a:bodyPr/>
        <a:lstStyle/>
        <a:p>
          <a:r>
            <a:rPr lang="en-US"/>
            <a:t>All critical Test cases are passed.</a:t>
          </a:r>
        </a:p>
      </dgm:t>
    </dgm:pt>
    <dgm:pt modelId="{B552F4C2-146A-4861-82B3-4D26ED0E558D}" type="parTrans" cxnId="{7EDAC0C3-530C-4410-AC8B-67A344DA01F5}">
      <dgm:prSet/>
      <dgm:spPr/>
      <dgm:t>
        <a:bodyPr/>
        <a:lstStyle/>
        <a:p>
          <a:endParaRPr lang="en-US"/>
        </a:p>
      </dgm:t>
    </dgm:pt>
    <dgm:pt modelId="{A706E6AC-D786-46EF-8716-8B6B72045F8E}" type="sibTrans" cxnId="{7EDAC0C3-530C-4410-AC8B-67A344DA01F5}">
      <dgm:prSet/>
      <dgm:spPr/>
      <dgm:t>
        <a:bodyPr/>
        <a:lstStyle/>
        <a:p>
          <a:endParaRPr lang="en-US"/>
        </a:p>
      </dgm:t>
    </dgm:pt>
    <dgm:pt modelId="{68DBEC71-6BB7-4C99-9FF9-BD9472424123}">
      <dgm:prSet/>
      <dgm:spPr/>
      <dgm:t>
        <a:bodyPr/>
        <a:lstStyle/>
        <a:p>
          <a:r>
            <a:rPr lang="en-US"/>
            <a:t>All major functional / business flows are executed successfully with various inputs and are working fine.</a:t>
          </a:r>
        </a:p>
      </dgm:t>
    </dgm:pt>
    <dgm:pt modelId="{3A7C764C-D54D-4322-A3F5-8B8D2F3FDADB}" type="parTrans" cxnId="{8DFD34EF-826D-401B-8A7E-E3646CE74D27}">
      <dgm:prSet/>
      <dgm:spPr/>
      <dgm:t>
        <a:bodyPr/>
        <a:lstStyle/>
        <a:p>
          <a:endParaRPr lang="en-US"/>
        </a:p>
      </dgm:t>
    </dgm:pt>
    <dgm:pt modelId="{1808726D-2E42-4580-85F2-931E32C4D2F8}" type="sibTrans" cxnId="{8DFD34EF-826D-401B-8A7E-E3646CE74D27}">
      <dgm:prSet/>
      <dgm:spPr/>
      <dgm:t>
        <a:bodyPr/>
        <a:lstStyle/>
        <a:p>
          <a:endParaRPr lang="en-US"/>
        </a:p>
      </dgm:t>
    </dgm:pt>
    <dgm:pt modelId="{3547D141-EC4C-4A44-AB89-F1BE76E8DE51}">
      <dgm:prSet/>
      <dgm:spPr/>
      <dgm:t>
        <a:bodyPr/>
        <a:lstStyle/>
        <a:p>
          <a:r>
            <a:rPr lang="en-US" dirty="0"/>
            <a:t>Test Finish deadline is reached.</a:t>
          </a:r>
        </a:p>
      </dgm:t>
    </dgm:pt>
    <dgm:pt modelId="{254C416B-CA4D-4F3C-945E-AA0F58A56992}" type="parTrans" cxnId="{0C6DAD0B-778B-4F61-915E-D17205AF7FC2}">
      <dgm:prSet/>
      <dgm:spPr/>
      <dgm:t>
        <a:bodyPr/>
        <a:lstStyle/>
        <a:p>
          <a:endParaRPr lang="en-US"/>
        </a:p>
      </dgm:t>
    </dgm:pt>
    <dgm:pt modelId="{B8A37EB5-99D1-4296-B026-16BC732C4B9A}" type="sibTrans" cxnId="{0C6DAD0B-778B-4F61-915E-D17205AF7FC2}">
      <dgm:prSet/>
      <dgm:spPr/>
      <dgm:t>
        <a:bodyPr/>
        <a:lstStyle/>
        <a:p>
          <a:endParaRPr lang="en-US"/>
        </a:p>
      </dgm:t>
    </dgm:pt>
    <dgm:pt modelId="{BBB6446C-2E5D-42E6-A607-69ECBD5C9E95}">
      <dgm:prSet/>
      <dgm:spPr/>
      <dgm:t>
        <a:bodyPr/>
        <a:lstStyle/>
        <a:p>
          <a:r>
            <a:rPr lang="en-US"/>
            <a:t>Regression testing is complete. </a:t>
          </a:r>
        </a:p>
      </dgm:t>
    </dgm:pt>
    <dgm:pt modelId="{93655DE1-771F-4302-92A1-A544AEA2E603}" type="parTrans" cxnId="{EFE46D10-88C1-4092-B9A5-EAE64E2D8F2B}">
      <dgm:prSet/>
      <dgm:spPr/>
      <dgm:t>
        <a:bodyPr/>
        <a:lstStyle/>
        <a:p>
          <a:endParaRPr lang="en-US"/>
        </a:p>
      </dgm:t>
    </dgm:pt>
    <dgm:pt modelId="{BBC18A72-D490-451A-ABB9-5953B5AB9C1F}" type="sibTrans" cxnId="{EFE46D10-88C1-4092-B9A5-EAE64E2D8F2B}">
      <dgm:prSet/>
      <dgm:spPr/>
      <dgm:t>
        <a:bodyPr/>
        <a:lstStyle/>
        <a:p>
          <a:endParaRPr lang="en-US"/>
        </a:p>
      </dgm:t>
    </dgm:pt>
    <dgm:pt modelId="{48E47250-6BCA-4E52-9501-513D35BD5AFF}" type="pres">
      <dgm:prSet presAssocID="{A92DF219-BB38-4D07-9299-94B491A4778C}" presName="linear" presStyleCnt="0">
        <dgm:presLayoutVars>
          <dgm:animLvl val="lvl"/>
          <dgm:resizeHandles val="exact"/>
        </dgm:presLayoutVars>
      </dgm:prSet>
      <dgm:spPr/>
    </dgm:pt>
    <dgm:pt modelId="{6706F6C0-C7CB-4228-94EA-B3753A6EB7CE}" type="pres">
      <dgm:prSet presAssocID="{B7BE4739-6510-4310-8CA2-D7C01858404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404A7AA-5377-4127-B4F6-C7880EEDCB39}" type="pres">
      <dgm:prSet presAssocID="{8074E9BB-5761-4D2A-B45D-7F498E42C506}" presName="spacer" presStyleCnt="0"/>
      <dgm:spPr/>
    </dgm:pt>
    <dgm:pt modelId="{9C29B16F-754E-4055-8E44-1A9383BD9E6F}" type="pres">
      <dgm:prSet presAssocID="{B022CD16-4A7C-46A9-BDC0-DC0232B73CB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759DB70-FEFF-4A3E-B5E1-829F1C2B640D}" type="pres">
      <dgm:prSet presAssocID="{7AE58329-5825-4DD0-850F-957DE3003F93}" presName="spacer" presStyleCnt="0"/>
      <dgm:spPr/>
    </dgm:pt>
    <dgm:pt modelId="{4A9AA899-A960-462C-88B8-9E48079B046D}" type="pres">
      <dgm:prSet presAssocID="{826C703F-E069-4D03-A10C-F924030557A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8AE4A06-7C13-459D-8293-11E36F48B27A}" type="pres">
      <dgm:prSet presAssocID="{A706E6AC-D786-46EF-8716-8B6B72045F8E}" presName="spacer" presStyleCnt="0"/>
      <dgm:spPr/>
    </dgm:pt>
    <dgm:pt modelId="{434D3718-3D02-4C21-9078-814EE376E29C}" type="pres">
      <dgm:prSet presAssocID="{68DBEC71-6BB7-4C99-9FF9-BD947242412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CE60456-456E-4A6E-A870-C8B677C3E93E}" type="pres">
      <dgm:prSet presAssocID="{1808726D-2E42-4580-85F2-931E32C4D2F8}" presName="spacer" presStyleCnt="0"/>
      <dgm:spPr/>
    </dgm:pt>
    <dgm:pt modelId="{91484B4E-351C-43F2-9C17-B5D946A9C2C4}" type="pres">
      <dgm:prSet presAssocID="{3547D141-EC4C-4A44-AB89-F1BE76E8DE5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1693C74-6FF8-4F91-9296-E1198A61CDC2}" type="pres">
      <dgm:prSet presAssocID="{B8A37EB5-99D1-4296-B026-16BC732C4B9A}" presName="spacer" presStyleCnt="0"/>
      <dgm:spPr/>
    </dgm:pt>
    <dgm:pt modelId="{F4B11FC7-EC5B-4C6F-B556-20EAD2308869}" type="pres">
      <dgm:prSet presAssocID="{BBB6446C-2E5D-42E6-A607-69ECBD5C9E9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C6DAD0B-778B-4F61-915E-D17205AF7FC2}" srcId="{A92DF219-BB38-4D07-9299-94B491A4778C}" destId="{3547D141-EC4C-4A44-AB89-F1BE76E8DE51}" srcOrd="4" destOrd="0" parTransId="{254C416B-CA4D-4F3C-945E-AA0F58A56992}" sibTransId="{B8A37EB5-99D1-4296-B026-16BC732C4B9A}"/>
    <dgm:cxn modelId="{EFE46D10-88C1-4092-B9A5-EAE64E2D8F2B}" srcId="{A92DF219-BB38-4D07-9299-94B491A4778C}" destId="{BBB6446C-2E5D-42E6-A607-69ECBD5C9E95}" srcOrd="5" destOrd="0" parTransId="{93655DE1-771F-4302-92A1-A544AEA2E603}" sibTransId="{BBC18A72-D490-451A-ABB9-5953B5AB9C1F}"/>
    <dgm:cxn modelId="{3F2C7520-7D3C-4369-91EE-7E9288D4858A}" type="presOf" srcId="{A92DF219-BB38-4D07-9299-94B491A4778C}" destId="{48E47250-6BCA-4E52-9501-513D35BD5AFF}" srcOrd="0" destOrd="0" presId="urn:microsoft.com/office/officeart/2005/8/layout/vList2"/>
    <dgm:cxn modelId="{0477A93E-3C43-4830-9D46-391CF06A2EF0}" type="presOf" srcId="{BBB6446C-2E5D-42E6-A607-69ECBD5C9E95}" destId="{F4B11FC7-EC5B-4C6F-B556-20EAD2308869}" srcOrd="0" destOrd="0" presId="urn:microsoft.com/office/officeart/2005/8/layout/vList2"/>
    <dgm:cxn modelId="{D16ECB63-2E84-498B-94B5-0707D069C031}" type="presOf" srcId="{68DBEC71-6BB7-4C99-9FF9-BD9472424123}" destId="{434D3718-3D02-4C21-9078-814EE376E29C}" srcOrd="0" destOrd="0" presId="urn:microsoft.com/office/officeart/2005/8/layout/vList2"/>
    <dgm:cxn modelId="{1AF6338D-B816-45E7-964C-C7AB7959F9D7}" srcId="{A92DF219-BB38-4D07-9299-94B491A4778C}" destId="{B7BE4739-6510-4310-8CA2-D7C018584048}" srcOrd="0" destOrd="0" parTransId="{64CD973A-BF2F-4F21-A0B9-285A68C382DE}" sibTransId="{8074E9BB-5761-4D2A-B45D-7F498E42C506}"/>
    <dgm:cxn modelId="{875DAB92-5915-4261-A941-215224904040}" type="presOf" srcId="{B022CD16-4A7C-46A9-BDC0-DC0232B73CB9}" destId="{9C29B16F-754E-4055-8E44-1A9383BD9E6F}" srcOrd="0" destOrd="0" presId="urn:microsoft.com/office/officeart/2005/8/layout/vList2"/>
    <dgm:cxn modelId="{01AF12B5-8D6E-4E7C-82C4-A1DFA0447375}" type="presOf" srcId="{3547D141-EC4C-4A44-AB89-F1BE76E8DE51}" destId="{91484B4E-351C-43F2-9C17-B5D946A9C2C4}" srcOrd="0" destOrd="0" presId="urn:microsoft.com/office/officeart/2005/8/layout/vList2"/>
    <dgm:cxn modelId="{661C76B8-B224-4D13-B0B1-ED09C848F735}" srcId="{A92DF219-BB38-4D07-9299-94B491A4778C}" destId="{B022CD16-4A7C-46A9-BDC0-DC0232B73CB9}" srcOrd="1" destOrd="0" parTransId="{4BE3ECA1-5370-4BB1-A640-9BBB13BA5471}" sibTransId="{7AE58329-5825-4DD0-850F-957DE3003F93}"/>
    <dgm:cxn modelId="{7EDAC0C3-530C-4410-AC8B-67A344DA01F5}" srcId="{A92DF219-BB38-4D07-9299-94B491A4778C}" destId="{826C703F-E069-4D03-A10C-F924030557A3}" srcOrd="2" destOrd="0" parTransId="{B552F4C2-146A-4861-82B3-4D26ED0E558D}" sibTransId="{A706E6AC-D786-46EF-8716-8B6B72045F8E}"/>
    <dgm:cxn modelId="{949DD6C3-11E5-45B7-ACB7-32AAC825BEE8}" type="presOf" srcId="{B7BE4739-6510-4310-8CA2-D7C018584048}" destId="{6706F6C0-C7CB-4228-94EA-B3753A6EB7CE}" srcOrd="0" destOrd="0" presId="urn:microsoft.com/office/officeart/2005/8/layout/vList2"/>
    <dgm:cxn modelId="{66EB86D6-B23C-4453-A5EA-CD0AFD67807D}" type="presOf" srcId="{826C703F-E069-4D03-A10C-F924030557A3}" destId="{4A9AA899-A960-462C-88B8-9E48079B046D}" srcOrd="0" destOrd="0" presId="urn:microsoft.com/office/officeart/2005/8/layout/vList2"/>
    <dgm:cxn modelId="{8DFD34EF-826D-401B-8A7E-E3646CE74D27}" srcId="{A92DF219-BB38-4D07-9299-94B491A4778C}" destId="{68DBEC71-6BB7-4C99-9FF9-BD9472424123}" srcOrd="3" destOrd="0" parTransId="{3A7C764C-D54D-4322-A3F5-8B8D2F3FDADB}" sibTransId="{1808726D-2E42-4580-85F2-931E32C4D2F8}"/>
    <dgm:cxn modelId="{5946730E-061C-4E6A-93AD-D8BF4CB90484}" type="presParOf" srcId="{48E47250-6BCA-4E52-9501-513D35BD5AFF}" destId="{6706F6C0-C7CB-4228-94EA-B3753A6EB7CE}" srcOrd="0" destOrd="0" presId="urn:microsoft.com/office/officeart/2005/8/layout/vList2"/>
    <dgm:cxn modelId="{C655BB2C-532F-4E3A-AA91-1F37C490BAF3}" type="presParOf" srcId="{48E47250-6BCA-4E52-9501-513D35BD5AFF}" destId="{2404A7AA-5377-4127-B4F6-C7880EEDCB39}" srcOrd="1" destOrd="0" presId="urn:microsoft.com/office/officeart/2005/8/layout/vList2"/>
    <dgm:cxn modelId="{C432AE43-B46E-408D-B95E-83145BFD4F01}" type="presParOf" srcId="{48E47250-6BCA-4E52-9501-513D35BD5AFF}" destId="{9C29B16F-754E-4055-8E44-1A9383BD9E6F}" srcOrd="2" destOrd="0" presId="urn:microsoft.com/office/officeart/2005/8/layout/vList2"/>
    <dgm:cxn modelId="{EEA3B7FC-0560-4484-962F-4351E4E42F45}" type="presParOf" srcId="{48E47250-6BCA-4E52-9501-513D35BD5AFF}" destId="{2759DB70-FEFF-4A3E-B5E1-829F1C2B640D}" srcOrd="3" destOrd="0" presId="urn:microsoft.com/office/officeart/2005/8/layout/vList2"/>
    <dgm:cxn modelId="{91B78385-269E-4F5D-A845-C840308546C1}" type="presParOf" srcId="{48E47250-6BCA-4E52-9501-513D35BD5AFF}" destId="{4A9AA899-A960-462C-88B8-9E48079B046D}" srcOrd="4" destOrd="0" presId="urn:microsoft.com/office/officeart/2005/8/layout/vList2"/>
    <dgm:cxn modelId="{72EF1AE0-1338-4F50-93B2-9F3A902D28FC}" type="presParOf" srcId="{48E47250-6BCA-4E52-9501-513D35BD5AFF}" destId="{08AE4A06-7C13-459D-8293-11E36F48B27A}" srcOrd="5" destOrd="0" presId="urn:microsoft.com/office/officeart/2005/8/layout/vList2"/>
    <dgm:cxn modelId="{DFF28CAF-4F55-4295-B973-E599E0F6496D}" type="presParOf" srcId="{48E47250-6BCA-4E52-9501-513D35BD5AFF}" destId="{434D3718-3D02-4C21-9078-814EE376E29C}" srcOrd="6" destOrd="0" presId="urn:microsoft.com/office/officeart/2005/8/layout/vList2"/>
    <dgm:cxn modelId="{8B726F03-789F-47BB-ADD8-FC5032FB4D96}" type="presParOf" srcId="{48E47250-6BCA-4E52-9501-513D35BD5AFF}" destId="{3CE60456-456E-4A6E-A870-C8B677C3E93E}" srcOrd="7" destOrd="0" presId="urn:microsoft.com/office/officeart/2005/8/layout/vList2"/>
    <dgm:cxn modelId="{8D5D1ED3-D768-491E-A280-56DCC76B0859}" type="presParOf" srcId="{48E47250-6BCA-4E52-9501-513D35BD5AFF}" destId="{91484B4E-351C-43F2-9C17-B5D946A9C2C4}" srcOrd="8" destOrd="0" presId="urn:microsoft.com/office/officeart/2005/8/layout/vList2"/>
    <dgm:cxn modelId="{A96EEE30-EFC6-4715-A8AB-8BE869516136}" type="presParOf" srcId="{48E47250-6BCA-4E52-9501-513D35BD5AFF}" destId="{51693C74-6FF8-4F91-9296-E1198A61CDC2}" srcOrd="9" destOrd="0" presId="urn:microsoft.com/office/officeart/2005/8/layout/vList2"/>
    <dgm:cxn modelId="{7AAF91E7-830C-432D-A90E-D9DBCCB63FBE}" type="presParOf" srcId="{48E47250-6BCA-4E52-9501-513D35BD5AFF}" destId="{F4B11FC7-EC5B-4C6F-B556-20EAD230886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23FFD5-2F78-4B9F-AB6D-6BEA35FA684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4681FE-0403-41AE-B193-9EA870C01801}">
      <dgm:prSet/>
      <dgm:spPr/>
      <dgm:t>
        <a:bodyPr/>
        <a:lstStyle/>
        <a:p>
          <a:r>
            <a:rPr lang="lt-LT"/>
            <a:t>Acceptance testing</a:t>
          </a:r>
          <a:endParaRPr lang="en-US"/>
        </a:p>
      </dgm:t>
    </dgm:pt>
    <dgm:pt modelId="{B748C49F-D977-4145-85C2-B186A51AB4D4}" type="parTrans" cxnId="{AF62F329-52E3-4182-A2D5-477B397C2673}">
      <dgm:prSet/>
      <dgm:spPr/>
      <dgm:t>
        <a:bodyPr/>
        <a:lstStyle/>
        <a:p>
          <a:endParaRPr lang="en-US"/>
        </a:p>
      </dgm:t>
    </dgm:pt>
    <dgm:pt modelId="{2380B512-AB24-4F97-AEC5-5E22F7C59987}" type="sibTrans" cxnId="{AF62F329-52E3-4182-A2D5-477B397C267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CA5CE29-9B6F-4AE4-BF79-42AAFF0F481D}">
      <dgm:prSet/>
      <dgm:spPr/>
      <dgm:t>
        <a:bodyPr/>
        <a:lstStyle/>
        <a:p>
          <a:r>
            <a:rPr lang="lt-LT"/>
            <a:t>Regression testing</a:t>
          </a:r>
          <a:endParaRPr lang="en-US"/>
        </a:p>
      </dgm:t>
    </dgm:pt>
    <dgm:pt modelId="{7B0DA51F-717C-4A9D-AF9D-D2FE03FF9F90}" type="parTrans" cxnId="{62DD7D65-8EF5-4879-9327-4D935D0E5184}">
      <dgm:prSet/>
      <dgm:spPr/>
      <dgm:t>
        <a:bodyPr/>
        <a:lstStyle/>
        <a:p>
          <a:endParaRPr lang="en-US"/>
        </a:p>
      </dgm:t>
    </dgm:pt>
    <dgm:pt modelId="{939DAEEF-CF13-4CAB-B998-F558B251AABD}" type="sibTrans" cxnId="{62DD7D65-8EF5-4879-9327-4D935D0E518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01BCC87-1B8D-4770-A249-526B41BC8B89}">
      <dgm:prSet/>
      <dgm:spPr/>
      <dgm:t>
        <a:bodyPr/>
        <a:lstStyle/>
        <a:p>
          <a:r>
            <a:rPr lang="en-US"/>
            <a:t>Testing reports</a:t>
          </a:r>
        </a:p>
      </dgm:t>
    </dgm:pt>
    <dgm:pt modelId="{1014FCBB-F3B9-42E6-9B1C-9F5C4FA470D3}" type="parTrans" cxnId="{662D76FE-6574-4C12-AA7F-4920FD835784}">
      <dgm:prSet/>
      <dgm:spPr/>
      <dgm:t>
        <a:bodyPr/>
        <a:lstStyle/>
        <a:p>
          <a:endParaRPr lang="en-US"/>
        </a:p>
      </dgm:t>
    </dgm:pt>
    <dgm:pt modelId="{37C6EC49-88F3-417C-AA7F-C96455034A24}" type="sibTrans" cxnId="{662D76FE-6574-4C12-AA7F-4920FD83578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42811DA-3598-47E2-963C-FF7431D0A14C}" type="pres">
      <dgm:prSet presAssocID="{B823FFD5-2F78-4B9F-AB6D-6BEA35FA6843}" presName="Name0" presStyleCnt="0">
        <dgm:presLayoutVars>
          <dgm:animLvl val="lvl"/>
          <dgm:resizeHandles val="exact"/>
        </dgm:presLayoutVars>
      </dgm:prSet>
      <dgm:spPr/>
    </dgm:pt>
    <dgm:pt modelId="{66A9518B-312D-4401-BD5E-58D40BB3F690}" type="pres">
      <dgm:prSet presAssocID="{904681FE-0403-41AE-B193-9EA870C01801}" presName="compositeNode" presStyleCnt="0">
        <dgm:presLayoutVars>
          <dgm:bulletEnabled val="1"/>
        </dgm:presLayoutVars>
      </dgm:prSet>
      <dgm:spPr/>
    </dgm:pt>
    <dgm:pt modelId="{A7C7043E-5E91-4AC9-8A49-5A2FCC10BDA0}" type="pres">
      <dgm:prSet presAssocID="{904681FE-0403-41AE-B193-9EA870C01801}" presName="bgRect" presStyleLbl="alignNode1" presStyleIdx="0" presStyleCnt="3"/>
      <dgm:spPr/>
    </dgm:pt>
    <dgm:pt modelId="{DD437604-5D8F-4F2E-BCE2-831066FDFDE7}" type="pres">
      <dgm:prSet presAssocID="{2380B512-AB24-4F97-AEC5-5E22F7C5998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C686F8E-9F56-4F7A-89E9-EF45FFB62D81}" type="pres">
      <dgm:prSet presAssocID="{904681FE-0403-41AE-B193-9EA870C01801}" presName="nodeRect" presStyleLbl="alignNode1" presStyleIdx="0" presStyleCnt="3">
        <dgm:presLayoutVars>
          <dgm:bulletEnabled val="1"/>
        </dgm:presLayoutVars>
      </dgm:prSet>
      <dgm:spPr/>
    </dgm:pt>
    <dgm:pt modelId="{32CAFD46-BBB2-428F-9451-DAFB56840FA6}" type="pres">
      <dgm:prSet presAssocID="{2380B512-AB24-4F97-AEC5-5E22F7C59987}" presName="sibTrans" presStyleCnt="0"/>
      <dgm:spPr/>
    </dgm:pt>
    <dgm:pt modelId="{A8BC1811-B9C7-4F91-A92F-EB4D069DA5F7}" type="pres">
      <dgm:prSet presAssocID="{2CA5CE29-9B6F-4AE4-BF79-42AAFF0F481D}" presName="compositeNode" presStyleCnt="0">
        <dgm:presLayoutVars>
          <dgm:bulletEnabled val="1"/>
        </dgm:presLayoutVars>
      </dgm:prSet>
      <dgm:spPr/>
    </dgm:pt>
    <dgm:pt modelId="{B2553E26-ED40-4583-93BB-1719F6444AAA}" type="pres">
      <dgm:prSet presAssocID="{2CA5CE29-9B6F-4AE4-BF79-42AAFF0F481D}" presName="bgRect" presStyleLbl="alignNode1" presStyleIdx="1" presStyleCnt="3"/>
      <dgm:spPr/>
    </dgm:pt>
    <dgm:pt modelId="{346F6596-387C-4E8A-AE90-6086BD114DD1}" type="pres">
      <dgm:prSet presAssocID="{939DAEEF-CF13-4CAB-B998-F558B251AAB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890AE73-75B9-4DF3-A424-ED32A466BFD1}" type="pres">
      <dgm:prSet presAssocID="{2CA5CE29-9B6F-4AE4-BF79-42AAFF0F481D}" presName="nodeRect" presStyleLbl="alignNode1" presStyleIdx="1" presStyleCnt="3">
        <dgm:presLayoutVars>
          <dgm:bulletEnabled val="1"/>
        </dgm:presLayoutVars>
      </dgm:prSet>
      <dgm:spPr/>
    </dgm:pt>
    <dgm:pt modelId="{420B8D7D-6FA6-4D42-B4A1-8A2A9C681C67}" type="pres">
      <dgm:prSet presAssocID="{939DAEEF-CF13-4CAB-B998-F558B251AABD}" presName="sibTrans" presStyleCnt="0"/>
      <dgm:spPr/>
    </dgm:pt>
    <dgm:pt modelId="{E86FD1B3-3C0A-42AE-99E5-ED6C71253E28}" type="pres">
      <dgm:prSet presAssocID="{601BCC87-1B8D-4770-A249-526B41BC8B89}" presName="compositeNode" presStyleCnt="0">
        <dgm:presLayoutVars>
          <dgm:bulletEnabled val="1"/>
        </dgm:presLayoutVars>
      </dgm:prSet>
      <dgm:spPr/>
    </dgm:pt>
    <dgm:pt modelId="{4D130795-8668-419B-B92C-A60465F2441C}" type="pres">
      <dgm:prSet presAssocID="{601BCC87-1B8D-4770-A249-526B41BC8B89}" presName="bgRect" presStyleLbl="alignNode1" presStyleIdx="2" presStyleCnt="3"/>
      <dgm:spPr/>
    </dgm:pt>
    <dgm:pt modelId="{67FEA494-8AE2-41FC-9AD3-3FDCB9F9EBDA}" type="pres">
      <dgm:prSet presAssocID="{37C6EC49-88F3-417C-AA7F-C96455034A2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6AE1DE1-825A-43D4-8631-7EE21CE30CA9}" type="pres">
      <dgm:prSet presAssocID="{601BCC87-1B8D-4770-A249-526B41BC8B8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F62F329-52E3-4182-A2D5-477B397C2673}" srcId="{B823FFD5-2F78-4B9F-AB6D-6BEA35FA6843}" destId="{904681FE-0403-41AE-B193-9EA870C01801}" srcOrd="0" destOrd="0" parTransId="{B748C49F-D977-4145-85C2-B186A51AB4D4}" sibTransId="{2380B512-AB24-4F97-AEC5-5E22F7C59987}"/>
    <dgm:cxn modelId="{76D9263E-2B16-4F07-BB45-EA1B1B1E564F}" type="presOf" srcId="{939DAEEF-CF13-4CAB-B998-F558B251AABD}" destId="{346F6596-387C-4E8A-AE90-6086BD114DD1}" srcOrd="0" destOrd="0" presId="urn:microsoft.com/office/officeart/2016/7/layout/LinearBlockProcessNumbered"/>
    <dgm:cxn modelId="{69B97165-5D60-48D4-BE28-7304E8D4A8D1}" type="presOf" srcId="{2CA5CE29-9B6F-4AE4-BF79-42AAFF0F481D}" destId="{9890AE73-75B9-4DF3-A424-ED32A466BFD1}" srcOrd="1" destOrd="0" presId="urn:microsoft.com/office/officeart/2016/7/layout/LinearBlockProcessNumbered"/>
    <dgm:cxn modelId="{62DD7D65-8EF5-4879-9327-4D935D0E5184}" srcId="{B823FFD5-2F78-4B9F-AB6D-6BEA35FA6843}" destId="{2CA5CE29-9B6F-4AE4-BF79-42AAFF0F481D}" srcOrd="1" destOrd="0" parTransId="{7B0DA51F-717C-4A9D-AF9D-D2FE03FF9F90}" sibTransId="{939DAEEF-CF13-4CAB-B998-F558B251AABD}"/>
    <dgm:cxn modelId="{63A1E447-F62E-4A09-A788-B6CD752967AA}" type="presOf" srcId="{2380B512-AB24-4F97-AEC5-5E22F7C59987}" destId="{DD437604-5D8F-4F2E-BCE2-831066FDFDE7}" srcOrd="0" destOrd="0" presId="urn:microsoft.com/office/officeart/2016/7/layout/LinearBlockProcessNumbered"/>
    <dgm:cxn modelId="{5479B44B-BB9C-4992-A3A3-10133B828301}" type="presOf" srcId="{37C6EC49-88F3-417C-AA7F-C96455034A24}" destId="{67FEA494-8AE2-41FC-9AD3-3FDCB9F9EBDA}" srcOrd="0" destOrd="0" presId="urn:microsoft.com/office/officeart/2016/7/layout/LinearBlockProcessNumbered"/>
    <dgm:cxn modelId="{4C15356C-A935-45ED-A72D-25D59F9210F5}" type="presOf" srcId="{2CA5CE29-9B6F-4AE4-BF79-42AAFF0F481D}" destId="{B2553E26-ED40-4583-93BB-1719F6444AAA}" srcOrd="0" destOrd="0" presId="urn:microsoft.com/office/officeart/2016/7/layout/LinearBlockProcessNumbered"/>
    <dgm:cxn modelId="{A64597C2-7860-4EFD-B8A4-FE6B8EA1A770}" type="presOf" srcId="{601BCC87-1B8D-4770-A249-526B41BC8B89}" destId="{C6AE1DE1-825A-43D4-8631-7EE21CE30CA9}" srcOrd="1" destOrd="0" presId="urn:microsoft.com/office/officeart/2016/7/layout/LinearBlockProcessNumbered"/>
    <dgm:cxn modelId="{B717F0C9-250F-4222-8C5B-653D814022E0}" type="presOf" srcId="{601BCC87-1B8D-4770-A249-526B41BC8B89}" destId="{4D130795-8668-419B-B92C-A60465F2441C}" srcOrd="0" destOrd="0" presId="urn:microsoft.com/office/officeart/2016/7/layout/LinearBlockProcessNumbered"/>
    <dgm:cxn modelId="{E76FF0D8-9E63-4368-9B26-18EA8751430A}" type="presOf" srcId="{904681FE-0403-41AE-B193-9EA870C01801}" destId="{A7C7043E-5E91-4AC9-8A49-5A2FCC10BDA0}" srcOrd="0" destOrd="0" presId="urn:microsoft.com/office/officeart/2016/7/layout/LinearBlockProcessNumbered"/>
    <dgm:cxn modelId="{B72AB5D9-B394-4171-B6BF-A9CA6E503B7C}" type="presOf" srcId="{B823FFD5-2F78-4B9F-AB6D-6BEA35FA6843}" destId="{C42811DA-3598-47E2-963C-FF7431D0A14C}" srcOrd="0" destOrd="0" presId="urn:microsoft.com/office/officeart/2016/7/layout/LinearBlockProcessNumbered"/>
    <dgm:cxn modelId="{8E601EF5-FBE3-463A-AF02-9D63E89FF92C}" type="presOf" srcId="{904681FE-0403-41AE-B193-9EA870C01801}" destId="{CC686F8E-9F56-4F7A-89E9-EF45FFB62D81}" srcOrd="1" destOrd="0" presId="urn:microsoft.com/office/officeart/2016/7/layout/LinearBlockProcessNumbered"/>
    <dgm:cxn modelId="{662D76FE-6574-4C12-AA7F-4920FD835784}" srcId="{B823FFD5-2F78-4B9F-AB6D-6BEA35FA6843}" destId="{601BCC87-1B8D-4770-A249-526B41BC8B89}" srcOrd="2" destOrd="0" parTransId="{1014FCBB-F3B9-42E6-9B1C-9F5C4FA470D3}" sibTransId="{37C6EC49-88F3-417C-AA7F-C96455034A24}"/>
    <dgm:cxn modelId="{D7C0832F-7164-4BA7-84F4-6385DFFD7089}" type="presParOf" srcId="{C42811DA-3598-47E2-963C-FF7431D0A14C}" destId="{66A9518B-312D-4401-BD5E-58D40BB3F690}" srcOrd="0" destOrd="0" presId="urn:microsoft.com/office/officeart/2016/7/layout/LinearBlockProcessNumbered"/>
    <dgm:cxn modelId="{F0E905BE-6581-49F1-811A-8C55D4B1765F}" type="presParOf" srcId="{66A9518B-312D-4401-BD5E-58D40BB3F690}" destId="{A7C7043E-5E91-4AC9-8A49-5A2FCC10BDA0}" srcOrd="0" destOrd="0" presId="urn:microsoft.com/office/officeart/2016/7/layout/LinearBlockProcessNumbered"/>
    <dgm:cxn modelId="{136A0EDA-1DBA-420A-9233-C2006FACB353}" type="presParOf" srcId="{66A9518B-312D-4401-BD5E-58D40BB3F690}" destId="{DD437604-5D8F-4F2E-BCE2-831066FDFDE7}" srcOrd="1" destOrd="0" presId="urn:microsoft.com/office/officeart/2016/7/layout/LinearBlockProcessNumbered"/>
    <dgm:cxn modelId="{0688A809-355E-4089-8BF6-B86E9F9A3F5C}" type="presParOf" srcId="{66A9518B-312D-4401-BD5E-58D40BB3F690}" destId="{CC686F8E-9F56-4F7A-89E9-EF45FFB62D81}" srcOrd="2" destOrd="0" presId="urn:microsoft.com/office/officeart/2016/7/layout/LinearBlockProcessNumbered"/>
    <dgm:cxn modelId="{5B6F305D-B63A-42A2-9628-2075B2152544}" type="presParOf" srcId="{C42811DA-3598-47E2-963C-FF7431D0A14C}" destId="{32CAFD46-BBB2-428F-9451-DAFB56840FA6}" srcOrd="1" destOrd="0" presId="urn:microsoft.com/office/officeart/2016/7/layout/LinearBlockProcessNumbered"/>
    <dgm:cxn modelId="{0811447B-F1BC-45D6-B339-09DFE8B2A0FE}" type="presParOf" srcId="{C42811DA-3598-47E2-963C-FF7431D0A14C}" destId="{A8BC1811-B9C7-4F91-A92F-EB4D069DA5F7}" srcOrd="2" destOrd="0" presId="urn:microsoft.com/office/officeart/2016/7/layout/LinearBlockProcessNumbered"/>
    <dgm:cxn modelId="{510B7F6D-C6DB-4DB8-89A9-A37D1299C697}" type="presParOf" srcId="{A8BC1811-B9C7-4F91-A92F-EB4D069DA5F7}" destId="{B2553E26-ED40-4583-93BB-1719F6444AAA}" srcOrd="0" destOrd="0" presId="urn:microsoft.com/office/officeart/2016/7/layout/LinearBlockProcessNumbered"/>
    <dgm:cxn modelId="{C2B97D03-FAE6-4A90-973E-4892989CB71F}" type="presParOf" srcId="{A8BC1811-B9C7-4F91-A92F-EB4D069DA5F7}" destId="{346F6596-387C-4E8A-AE90-6086BD114DD1}" srcOrd="1" destOrd="0" presId="urn:microsoft.com/office/officeart/2016/7/layout/LinearBlockProcessNumbered"/>
    <dgm:cxn modelId="{80E68F26-9174-4A78-9696-07182BD324AB}" type="presParOf" srcId="{A8BC1811-B9C7-4F91-A92F-EB4D069DA5F7}" destId="{9890AE73-75B9-4DF3-A424-ED32A466BFD1}" srcOrd="2" destOrd="0" presId="urn:microsoft.com/office/officeart/2016/7/layout/LinearBlockProcessNumbered"/>
    <dgm:cxn modelId="{6DB0D945-0BB0-4F55-8291-A3B5908E5185}" type="presParOf" srcId="{C42811DA-3598-47E2-963C-FF7431D0A14C}" destId="{420B8D7D-6FA6-4D42-B4A1-8A2A9C681C67}" srcOrd="3" destOrd="0" presId="urn:microsoft.com/office/officeart/2016/7/layout/LinearBlockProcessNumbered"/>
    <dgm:cxn modelId="{415B5D24-8249-4F48-B8B7-3EBC7B1718F8}" type="presParOf" srcId="{C42811DA-3598-47E2-963C-FF7431D0A14C}" destId="{E86FD1B3-3C0A-42AE-99E5-ED6C71253E28}" srcOrd="4" destOrd="0" presId="urn:microsoft.com/office/officeart/2016/7/layout/LinearBlockProcessNumbered"/>
    <dgm:cxn modelId="{B5BC928E-146E-403F-A512-73113E982C56}" type="presParOf" srcId="{E86FD1B3-3C0A-42AE-99E5-ED6C71253E28}" destId="{4D130795-8668-419B-B92C-A60465F2441C}" srcOrd="0" destOrd="0" presId="urn:microsoft.com/office/officeart/2016/7/layout/LinearBlockProcessNumbered"/>
    <dgm:cxn modelId="{13A8FFEE-6BEA-4898-AF90-B2B512D57EC5}" type="presParOf" srcId="{E86FD1B3-3C0A-42AE-99E5-ED6C71253E28}" destId="{67FEA494-8AE2-41FC-9AD3-3FDCB9F9EBDA}" srcOrd="1" destOrd="0" presId="urn:microsoft.com/office/officeart/2016/7/layout/LinearBlockProcessNumbered"/>
    <dgm:cxn modelId="{73CE1DDB-F183-4720-B720-EBDBBD8AF413}" type="presParOf" srcId="{E86FD1B3-3C0A-42AE-99E5-ED6C71253E28}" destId="{C6AE1DE1-825A-43D4-8631-7EE21CE30CA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6F6C0-C7CB-4228-94EA-B3753A6EB7CE}">
      <dsp:nvSpPr>
        <dsp:cNvPr id="0" name=""/>
        <dsp:cNvSpPr/>
      </dsp:nvSpPr>
      <dsp:spPr>
        <a:xfrm>
          <a:off x="0" y="98459"/>
          <a:ext cx="6263640" cy="834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100% Requirements coverage is achieved</a:t>
          </a:r>
        </a:p>
      </dsp:txBody>
      <dsp:txXfrm>
        <a:off x="40724" y="139183"/>
        <a:ext cx="6182192" cy="752780"/>
      </dsp:txXfrm>
    </dsp:sp>
    <dsp:sp modelId="{9C29B16F-754E-4055-8E44-1A9383BD9E6F}">
      <dsp:nvSpPr>
        <dsp:cNvPr id="0" name=""/>
        <dsp:cNvSpPr/>
      </dsp:nvSpPr>
      <dsp:spPr>
        <a:xfrm>
          <a:off x="0" y="993167"/>
          <a:ext cx="6263640" cy="834228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 High Priority defects are identified and fixed.</a:t>
          </a:r>
        </a:p>
      </dsp:txBody>
      <dsp:txXfrm>
        <a:off x="40724" y="1033891"/>
        <a:ext cx="6182192" cy="752780"/>
      </dsp:txXfrm>
    </dsp:sp>
    <dsp:sp modelId="{4A9AA899-A960-462C-88B8-9E48079B046D}">
      <dsp:nvSpPr>
        <dsp:cNvPr id="0" name=""/>
        <dsp:cNvSpPr/>
      </dsp:nvSpPr>
      <dsp:spPr>
        <a:xfrm>
          <a:off x="0" y="1887875"/>
          <a:ext cx="6263640" cy="834228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critical Test cases are passed.</a:t>
          </a:r>
        </a:p>
      </dsp:txBody>
      <dsp:txXfrm>
        <a:off x="40724" y="1928599"/>
        <a:ext cx="6182192" cy="752780"/>
      </dsp:txXfrm>
    </dsp:sp>
    <dsp:sp modelId="{434D3718-3D02-4C21-9078-814EE376E29C}">
      <dsp:nvSpPr>
        <dsp:cNvPr id="0" name=""/>
        <dsp:cNvSpPr/>
      </dsp:nvSpPr>
      <dsp:spPr>
        <a:xfrm>
          <a:off x="0" y="2782584"/>
          <a:ext cx="6263640" cy="834228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major functional / business flows are executed successfully with various inputs and are working fine.</a:t>
          </a:r>
        </a:p>
      </dsp:txBody>
      <dsp:txXfrm>
        <a:off x="40724" y="2823308"/>
        <a:ext cx="6182192" cy="752780"/>
      </dsp:txXfrm>
    </dsp:sp>
    <dsp:sp modelId="{91484B4E-351C-43F2-9C17-B5D946A9C2C4}">
      <dsp:nvSpPr>
        <dsp:cNvPr id="0" name=""/>
        <dsp:cNvSpPr/>
      </dsp:nvSpPr>
      <dsp:spPr>
        <a:xfrm>
          <a:off x="0" y="3677292"/>
          <a:ext cx="6263640" cy="834228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 Finish deadline is reached.</a:t>
          </a:r>
        </a:p>
      </dsp:txBody>
      <dsp:txXfrm>
        <a:off x="40724" y="3718016"/>
        <a:ext cx="6182192" cy="752780"/>
      </dsp:txXfrm>
    </dsp:sp>
    <dsp:sp modelId="{F4B11FC7-EC5B-4C6F-B556-20EAD2308869}">
      <dsp:nvSpPr>
        <dsp:cNvPr id="0" name=""/>
        <dsp:cNvSpPr/>
      </dsp:nvSpPr>
      <dsp:spPr>
        <a:xfrm>
          <a:off x="0" y="4572000"/>
          <a:ext cx="6263640" cy="8342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Regression testing is complete. </a:t>
          </a:r>
        </a:p>
      </dsp:txBody>
      <dsp:txXfrm>
        <a:off x="40724" y="4612724"/>
        <a:ext cx="6182192" cy="7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7043E-5E91-4AC9-8A49-5A2FCC10BDA0}">
      <dsp:nvSpPr>
        <dsp:cNvPr id="0" name=""/>
        <dsp:cNvSpPr/>
      </dsp:nvSpPr>
      <dsp:spPr>
        <a:xfrm>
          <a:off x="489" y="1563231"/>
          <a:ext cx="1981854" cy="2378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600" kern="1200"/>
            <a:t>Acceptance testing</a:t>
          </a:r>
          <a:endParaRPr lang="en-US" sz="2600" kern="1200"/>
        </a:p>
      </dsp:txBody>
      <dsp:txXfrm>
        <a:off x="489" y="2514521"/>
        <a:ext cx="1981854" cy="1426935"/>
      </dsp:txXfrm>
    </dsp:sp>
    <dsp:sp modelId="{DD437604-5D8F-4F2E-BCE2-831066FDFDE7}">
      <dsp:nvSpPr>
        <dsp:cNvPr id="0" name=""/>
        <dsp:cNvSpPr/>
      </dsp:nvSpPr>
      <dsp:spPr>
        <a:xfrm>
          <a:off x="489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63231"/>
        <a:ext cx="1981854" cy="951290"/>
      </dsp:txXfrm>
    </dsp:sp>
    <dsp:sp modelId="{B2553E26-ED40-4583-93BB-1719F6444AAA}">
      <dsp:nvSpPr>
        <dsp:cNvPr id="0" name=""/>
        <dsp:cNvSpPr/>
      </dsp:nvSpPr>
      <dsp:spPr>
        <a:xfrm>
          <a:off x="2140892" y="1563231"/>
          <a:ext cx="1981854" cy="2378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600" kern="1200"/>
            <a:t>Regression testing</a:t>
          </a:r>
          <a:endParaRPr lang="en-US" sz="2600" kern="1200"/>
        </a:p>
      </dsp:txBody>
      <dsp:txXfrm>
        <a:off x="2140892" y="2514521"/>
        <a:ext cx="1981854" cy="1426935"/>
      </dsp:txXfrm>
    </dsp:sp>
    <dsp:sp modelId="{346F6596-387C-4E8A-AE90-6086BD114DD1}">
      <dsp:nvSpPr>
        <dsp:cNvPr id="0" name=""/>
        <dsp:cNvSpPr/>
      </dsp:nvSpPr>
      <dsp:spPr>
        <a:xfrm>
          <a:off x="2140892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0892" y="1563231"/>
        <a:ext cx="1981854" cy="951290"/>
      </dsp:txXfrm>
    </dsp:sp>
    <dsp:sp modelId="{4D130795-8668-419B-B92C-A60465F2441C}">
      <dsp:nvSpPr>
        <dsp:cNvPr id="0" name=""/>
        <dsp:cNvSpPr/>
      </dsp:nvSpPr>
      <dsp:spPr>
        <a:xfrm>
          <a:off x="4281295" y="1563231"/>
          <a:ext cx="1981854" cy="2378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Testing reports</a:t>
          </a:r>
        </a:p>
      </dsp:txBody>
      <dsp:txXfrm>
        <a:off x="4281295" y="2514521"/>
        <a:ext cx="1981854" cy="1426935"/>
      </dsp:txXfrm>
    </dsp:sp>
    <dsp:sp modelId="{67FEA494-8AE2-41FC-9AD3-3FDCB9F9EBDA}">
      <dsp:nvSpPr>
        <dsp:cNvPr id="0" name=""/>
        <dsp:cNvSpPr/>
      </dsp:nvSpPr>
      <dsp:spPr>
        <a:xfrm>
          <a:off x="4281295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1295" y="1563231"/>
        <a:ext cx="1981854" cy="95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8F54-EE92-438E-B7DE-7A952152B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FF880-7E0A-4AB3-87AB-0BA990792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D49D8-2B8F-4752-AC47-49428325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31D8-E82F-479C-AD77-36B333E9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CB25-F48A-4720-B4C4-AC94C0E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2319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DC81-4630-4475-BB03-B4942AB0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4730C-8E51-49A3-96A4-CAC3849A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B694-5695-4059-909D-B3D9C6CF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CC3E-CBD2-4DBA-8D51-299D6413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3391-E019-4361-9EBE-C4121E19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1472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9CA14-4645-4619-AD6F-C655CAF7A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0ADEA-264B-4E46-86F4-5532FCD4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64678-7428-431B-93C2-CA5E0534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24B50-2452-4EF7-B01F-084CF6B0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E7B2-B86C-43A6-8FC1-BCDF4E9A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3333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3496-600C-4AE0-8525-530EF7B8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71E9-9E2E-407D-AF48-9B619479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44C4-5EFA-429E-8DF0-FADF01B2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624E-C2B1-4304-AFBD-4C66D9B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4438-00F8-4882-8089-E03E91A5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0889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9BD2-3679-4C98-A090-9215C671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8715-9DA3-43D5-9B75-711C9C4B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6E61-A6D9-4167-9FFF-C4F9FD73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A823-D628-4C41-9491-A2639BCA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153F-2BF8-45AA-987E-D8CFF201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8036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12E5-F405-42E8-8493-37D12CFC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ED19-95B8-452B-A4F5-9C82D0E85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8F56B-5D39-4AE0-8387-BDE99337C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AA4E-92C0-4C7B-AF6D-536AAE4C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A78C5-A302-4BDB-8024-97945C3E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C01F5-AF21-4B84-A63F-C00150F9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350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7B26-DA3D-40D7-91B6-FF10ACA2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B78F4-56B7-47ED-B63C-BEB4674E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6B538-72C7-4132-B0A6-469612F1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389C7-5299-4AEB-8436-6F13E17F8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E716B-7946-451D-B7A5-F2710534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5A0C2-6EFA-495E-9B0E-9FED8061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642AD-3787-412D-87F8-A9C84BD9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D945E-8F20-4EDC-AD52-3D463650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54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A0E4-5C9A-4C1C-B617-145E53AF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EA8FF-BBBE-405E-8904-3EB748D5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63BF2-960D-42D1-B9FA-4D99E784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CFD1D-FAB7-43DF-B667-45D541D3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1023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DF632-560A-4F48-B227-1B4A7120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F6A2C-99C9-4AA4-9AC9-217127E6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0D581-6CF1-497E-BDC0-BC81D47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129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3B42-F951-487F-9815-B42BB074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446C-6F21-4B4C-8479-78E4F114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1324B-CCA9-474C-8BFD-16EFC5FAF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62061-B7CB-4A8D-AA05-9B007B4E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3A25-CC43-4CF2-B469-59177F2A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4D07-60FE-4D57-9777-9186C50B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475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108B-9BE2-4785-BAD5-0BAEDBC5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81B04-4E48-4B8D-884E-59367A7F9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D30-0B3B-4793-8FB0-AACD6DC24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6371-FE20-4980-B667-BEF1EE8D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E087-B05D-4EFE-960F-C3F81E4D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DB53-ECFA-480E-BA3F-D1E9E63A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81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B36D2-DA79-4EAC-8C7B-3F9324AE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BEF1E-8C04-4827-844B-B428E3ACB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8732-FBD1-4BDE-9096-87375262C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2168-424A-4D06-B655-72022596121A}" type="datetimeFigureOut">
              <a:rPr lang="lt-LT" smtClean="0"/>
              <a:t>2022-03-29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2828-DC98-4B6B-B138-BD62B052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EB2E-5836-4144-89BD-A14A4880D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99F4-25C7-45B3-9343-3C5B8465EA8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9811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CFA3D-6868-4E08-9F26-7680F79DB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lt-LT" sz="4000" dirty="0">
                <a:solidFill>
                  <a:schemeClr val="tx2"/>
                </a:solidFill>
              </a:rPr>
              <a:t>MORE ABOUT </a:t>
            </a:r>
            <a:r>
              <a:rPr lang="en-US" sz="4000" dirty="0">
                <a:solidFill>
                  <a:schemeClr val="tx2"/>
                </a:solidFill>
              </a:rPr>
              <a:t>BUGS</a:t>
            </a:r>
            <a:endParaRPr lang="lt-LT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33821-6B4D-4DD8-A0D0-23148BA3D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By Kristina </a:t>
            </a:r>
            <a:r>
              <a:rPr lang="en-US" sz="2000" dirty="0" err="1">
                <a:solidFill>
                  <a:schemeClr val="tx2"/>
                </a:solidFill>
              </a:rPr>
              <a:t>Urbonien</a:t>
            </a:r>
            <a:r>
              <a:rPr lang="lt-LT" sz="2000" dirty="0">
                <a:solidFill>
                  <a:schemeClr val="tx2"/>
                </a:solidFill>
              </a:rPr>
              <a:t>ė</a:t>
            </a:r>
          </a:p>
          <a:p>
            <a:pPr algn="l"/>
            <a:r>
              <a:rPr lang="lt-LT" sz="2000" dirty="0">
                <a:solidFill>
                  <a:schemeClr val="tx2"/>
                </a:solidFill>
              </a:rPr>
              <a:t>2022-03-</a:t>
            </a:r>
            <a:r>
              <a:rPr lang="en-US" sz="2000" dirty="0">
                <a:solidFill>
                  <a:schemeClr val="tx2"/>
                </a:solidFill>
              </a:rPr>
              <a:t>30</a:t>
            </a:r>
            <a:endParaRPr lang="lt-LT" sz="2000" dirty="0">
              <a:solidFill>
                <a:schemeClr val="tx2"/>
              </a:solidFill>
            </a:endParaRPr>
          </a:p>
        </p:txBody>
      </p:sp>
      <p:pic>
        <p:nvPicPr>
          <p:cNvPr id="24" name="Graphic 23" descr="Bug under Magnifying Glass">
            <a:extLst>
              <a:ext uri="{FF2B5EF4-FFF2-40B4-BE49-F238E27FC236}">
                <a16:creationId xmlns:a16="http://schemas.microsoft.com/office/drawing/2014/main" id="{465B9DAD-BC64-C1BB-B4A0-97CBA744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7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430F-3FA6-4647-854A-233E0039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REGISTERING BUG (4th example).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989D4F-AAE3-4987-A713-9FB01DD3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590" y="639592"/>
            <a:ext cx="708421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1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D696E-660E-4888-B773-44351631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When testing is enough? – Exit criteria</a:t>
            </a:r>
            <a:endParaRPr lang="lt-LT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FCE854-7DBF-29FD-3BF9-B032D630A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32748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61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D027-C3A9-4B94-83E0-0EDDA6EE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lt-LT" sz="5100" dirty="0" err="1">
                <a:solidFill>
                  <a:schemeClr val="accent5"/>
                </a:solidFill>
              </a:rPr>
              <a:t>After</a:t>
            </a:r>
            <a:r>
              <a:rPr lang="lt-LT" sz="5100" dirty="0">
                <a:solidFill>
                  <a:schemeClr val="accent5"/>
                </a:solidFill>
              </a:rPr>
              <a:t> </a:t>
            </a:r>
            <a:r>
              <a:rPr lang="lt-LT" sz="5100" dirty="0" err="1">
                <a:solidFill>
                  <a:schemeClr val="accent5"/>
                </a:solidFill>
              </a:rPr>
              <a:t>sprint</a:t>
            </a:r>
            <a:r>
              <a:rPr lang="lt-LT" sz="5100" dirty="0">
                <a:solidFill>
                  <a:schemeClr val="accent5"/>
                </a:solidFill>
              </a:rPr>
              <a:t>/</a:t>
            </a:r>
            <a:r>
              <a:rPr lang="lt-LT" sz="5100" dirty="0" err="1">
                <a:solidFill>
                  <a:schemeClr val="accent5"/>
                </a:solidFill>
              </a:rPr>
              <a:t>before</a:t>
            </a:r>
            <a:r>
              <a:rPr lang="lt-LT" sz="5100" dirty="0">
                <a:solidFill>
                  <a:schemeClr val="accent5"/>
                </a:solidFill>
              </a:rPr>
              <a:t> </a:t>
            </a:r>
            <a:r>
              <a:rPr lang="lt-LT" sz="5100" dirty="0" err="1">
                <a:solidFill>
                  <a:schemeClr val="accent5"/>
                </a:solidFill>
              </a:rPr>
              <a:t>release</a:t>
            </a:r>
            <a:endParaRPr lang="lt-LT" sz="5100" dirty="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0F349-7C79-70D3-271C-148B4D93E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9557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12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3022-021A-4890-827C-07D6167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lt-LT" sz="400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Testing trends: Task</a:t>
            </a:r>
            <a:br>
              <a:rPr lang="lt-LT" sz="400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endParaRPr lang="lt-LT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F30C-BB97-4CB0-BABB-3795F823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pPr marL="0" indent="0" rtl="0">
              <a:buNone/>
            </a:pPr>
            <a:br>
              <a:rPr lang="lt-LT" sz="1700" dirty="0"/>
            </a:br>
            <a:endParaRPr lang="lt-LT" sz="1700" dirty="0"/>
          </a:p>
          <a:p>
            <a:r>
              <a:rPr lang="lt-LT" sz="1700" dirty="0" err="1">
                <a:effectLst/>
                <a:latin typeface="Segoe UI" panose="020B0502040204020203" pitchFamily="34" charset="0"/>
              </a:rPr>
              <a:t>Team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nr.</a:t>
            </a:r>
            <a:r>
              <a:rPr lang="lt-LT" sz="1700" dirty="0">
                <a:effectLst/>
                <a:latin typeface="Segoe UI" panose="020B0502040204020203" pitchFamily="34" charset="0"/>
              </a:rPr>
              <a:t> 1 -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Accessibility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testing</a:t>
            </a:r>
            <a:endParaRPr lang="lt-LT" sz="1700" dirty="0">
              <a:effectLst/>
              <a:latin typeface="Segoe UI" panose="020B0502040204020203" pitchFamily="34" charset="0"/>
            </a:endParaRPr>
          </a:p>
          <a:p>
            <a:pPr rtl="0"/>
            <a:r>
              <a:rPr lang="lt-LT" sz="1700" dirty="0" err="1">
                <a:effectLst/>
                <a:latin typeface="Segoe UI" panose="020B0502040204020203" pitchFamily="34" charset="0"/>
              </a:rPr>
              <a:t>Team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nr.</a:t>
            </a:r>
            <a:r>
              <a:rPr lang="lt-LT" sz="1700" dirty="0">
                <a:effectLst/>
                <a:latin typeface="Segoe UI" panose="020B0502040204020203" pitchFamily="34" charset="0"/>
              </a:rPr>
              <a:t> 2 -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Exploratory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testing</a:t>
            </a:r>
            <a:endParaRPr lang="lt-LT" sz="1700" dirty="0">
              <a:effectLst/>
              <a:latin typeface="Segoe UI" panose="020B0502040204020203" pitchFamily="34" charset="0"/>
            </a:endParaRPr>
          </a:p>
          <a:p>
            <a:pPr rtl="0"/>
            <a:r>
              <a:rPr lang="lt-LT" sz="1700" dirty="0" err="1">
                <a:effectLst/>
                <a:latin typeface="Segoe UI" panose="020B0502040204020203" pitchFamily="34" charset="0"/>
              </a:rPr>
              <a:t>Team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nr.</a:t>
            </a:r>
            <a:r>
              <a:rPr lang="lt-LT" sz="1700" dirty="0">
                <a:effectLst/>
                <a:latin typeface="Segoe UI" panose="020B0502040204020203" pitchFamily="34" charset="0"/>
              </a:rPr>
              <a:t> 3 -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IoT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testing</a:t>
            </a:r>
            <a:endParaRPr lang="lt-LT" sz="1700" dirty="0">
              <a:effectLst/>
              <a:latin typeface="Segoe UI" panose="020B0502040204020203" pitchFamily="34" charset="0"/>
            </a:endParaRPr>
          </a:p>
          <a:p>
            <a:pPr rtl="0"/>
            <a:r>
              <a:rPr lang="lt-LT" sz="1700" dirty="0" err="1">
                <a:effectLst/>
                <a:latin typeface="Segoe UI" panose="020B0502040204020203" pitchFamily="34" charset="0"/>
              </a:rPr>
              <a:t>Team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nr.</a:t>
            </a:r>
            <a:r>
              <a:rPr lang="lt-LT" sz="1700" dirty="0">
                <a:effectLst/>
                <a:latin typeface="Segoe UI" panose="020B0502040204020203" pitchFamily="34" charset="0"/>
              </a:rPr>
              <a:t> 4 - RPA (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Robotic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Process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Automation</a:t>
            </a:r>
            <a:r>
              <a:rPr lang="lt-LT" sz="1700" dirty="0">
                <a:effectLst/>
                <a:latin typeface="Segoe UI" panose="020B0502040204020203" pitchFamily="34" charset="0"/>
              </a:rPr>
              <a:t>)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testing</a:t>
            </a:r>
            <a:endParaRPr lang="lt-LT" sz="1700" dirty="0">
              <a:effectLst/>
              <a:latin typeface="Segoe UI" panose="020B0502040204020203" pitchFamily="34" charset="0"/>
            </a:endParaRPr>
          </a:p>
          <a:p>
            <a:pPr rtl="0"/>
            <a:r>
              <a:rPr lang="lt-LT" sz="1700" dirty="0" err="1">
                <a:effectLst/>
                <a:latin typeface="Segoe UI" panose="020B0502040204020203" pitchFamily="34" charset="0"/>
              </a:rPr>
              <a:t>Team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nr.</a:t>
            </a:r>
            <a:r>
              <a:rPr lang="lt-LT" sz="1700" dirty="0">
                <a:effectLst/>
                <a:latin typeface="Segoe UI" panose="020B0502040204020203" pitchFamily="34" charset="0"/>
              </a:rPr>
              <a:t> 5 - Big data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testing</a:t>
            </a:r>
            <a:endParaRPr lang="lt-LT" sz="1700" dirty="0">
              <a:effectLst/>
              <a:latin typeface="Segoe UI" panose="020B0502040204020203" pitchFamily="34" charset="0"/>
            </a:endParaRPr>
          </a:p>
          <a:p>
            <a:pPr rtl="0"/>
            <a:r>
              <a:rPr lang="lt-LT" sz="1700" dirty="0" err="1">
                <a:effectLst/>
                <a:latin typeface="Segoe UI" panose="020B0502040204020203" pitchFamily="34" charset="0"/>
              </a:rPr>
              <a:t>Team</a:t>
            </a:r>
            <a:r>
              <a:rPr lang="lt-LT" sz="1700" dirty="0">
                <a:effectLst/>
                <a:latin typeface="Segoe UI" panose="020B0502040204020203" pitchFamily="34" charset="0"/>
              </a:rPr>
              <a:t>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nr.</a:t>
            </a:r>
            <a:r>
              <a:rPr lang="lt-LT" sz="1700" dirty="0">
                <a:effectLst/>
                <a:latin typeface="Segoe UI" panose="020B0502040204020203" pitchFamily="34" charset="0"/>
              </a:rPr>
              <a:t> 6 - API </a:t>
            </a:r>
            <a:r>
              <a:rPr lang="lt-LT" sz="1700" dirty="0" err="1">
                <a:effectLst/>
                <a:latin typeface="Segoe UI" panose="020B0502040204020203" pitchFamily="34" charset="0"/>
              </a:rPr>
              <a:t>Testing</a:t>
            </a:r>
            <a:endParaRPr lang="en-US" sz="170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70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700" dirty="0">
                <a:effectLst/>
                <a:latin typeface="Segoe UI" panose="020B0502040204020203" pitchFamily="34" charset="0"/>
              </a:rPr>
              <a:t>Time to prepare: 45 minutes.</a:t>
            </a:r>
          </a:p>
          <a:p>
            <a:pPr marL="0" indent="0">
              <a:buNone/>
            </a:pPr>
            <a:r>
              <a:rPr lang="en-US" sz="1700" dirty="0">
                <a:effectLst/>
                <a:latin typeface="Segoe UI" panose="020B0502040204020203" pitchFamily="34" charset="0"/>
              </a:rPr>
              <a:t>Time to talk: 5 minutes.</a:t>
            </a:r>
          </a:p>
          <a:p>
            <a:pPr rtl="0"/>
            <a:endParaRPr lang="lt-LT" sz="170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4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D64F3-AFDB-4836-8FFF-8A172C8F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BUG definition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E33843-8459-4B25-8304-177DE96F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54" y="2378076"/>
            <a:ext cx="3090737" cy="36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460FA9-D861-4B13-BFAA-2D70E412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Short history of BUG definition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455274-4DF1-4965-AE07-066D0BBB435C}"/>
              </a:ext>
            </a:extLst>
          </p:cNvPr>
          <p:cNvSpPr txBox="1">
            <a:spLocks/>
          </p:cNvSpPr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>
                <a:latin typeface="+mn-lt"/>
                <a:ea typeface="+mn-ea"/>
                <a:cs typeface="+mn-cs"/>
              </a:rPr>
              <a:t>After finding a moth inside the Harvard Mark II computer on September 9th, 1947 at 3:45 p.m., Grace Murray Hopper logged the first computer bug in her log book. She wrote the time and the sentence: “First actual case of bug being found”.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2B0FC-026E-47C5-AB6D-632B0C74D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98" r="47516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0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D64F3-AFDB-4836-8FFF-8A172C8F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do bugs arise?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77F81-C7C7-42F8-8DD1-E800FB696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9" r="3471" b="5"/>
          <a:stretch/>
        </p:blipFill>
        <p:spPr>
          <a:xfrm>
            <a:off x="1424902" y="2492376"/>
            <a:ext cx="3209779" cy="3563372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2FBC217-E81F-7112-C98A-F62D0F55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r>
              <a:rPr lang="en-US" sz="1900" dirty="0"/>
              <a:t>Unclear/incorrect requirements</a:t>
            </a:r>
          </a:p>
          <a:p>
            <a:r>
              <a:rPr lang="en-US" sz="1900" dirty="0"/>
              <a:t>Complex design</a:t>
            </a:r>
          </a:p>
          <a:p>
            <a:r>
              <a:rPr lang="en-US" sz="1900" dirty="0"/>
              <a:t>Poor skilled developer/tester</a:t>
            </a:r>
          </a:p>
          <a:p>
            <a:r>
              <a:rPr lang="en-US" sz="1900" dirty="0"/>
              <a:t>Complicated logic</a:t>
            </a:r>
          </a:p>
          <a:p>
            <a:r>
              <a:rPr lang="en-US" sz="1900" dirty="0"/>
              <a:t>Insufficient time/ lack of time</a:t>
            </a:r>
          </a:p>
          <a:p>
            <a:r>
              <a:rPr lang="en-US" sz="1900" dirty="0"/>
              <a:t>Less knowledge about product</a:t>
            </a:r>
          </a:p>
          <a:p>
            <a:r>
              <a:rPr lang="en-US" sz="1900" dirty="0"/>
              <a:t>Changing requirements often</a:t>
            </a:r>
          </a:p>
          <a:p>
            <a:r>
              <a:rPr lang="en-US" sz="1900" dirty="0"/>
              <a:t>Environment and/ or system issues</a:t>
            </a:r>
          </a:p>
          <a:p>
            <a:r>
              <a:rPr lang="en-US" sz="1900" dirty="0"/>
              <a:t>Human error</a:t>
            </a:r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093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BD64F3-AFDB-4836-8FFF-8A172C8F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Classification: Priority and Severity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B289ED5-0139-455D-BE54-AB542402E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" r="8891" b="3"/>
          <a:stretch/>
        </p:blipFill>
        <p:spPr>
          <a:xfrm>
            <a:off x="4131944" y="2301261"/>
            <a:ext cx="3772249" cy="41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0FED8-AD45-4ECB-8B23-AA424AD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bug life cycle is also known as the Defect life cycle.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2C0051A-D57F-4F4F-9B30-4D5FE834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23" y="640080"/>
            <a:ext cx="678275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430F-3FA6-4647-854A-233E0039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REGISTERING BUG (1st example)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2EC3D8-4A8D-4A22-8D4D-2B7B1A0C0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44" b="-1"/>
          <a:stretch/>
        </p:blipFill>
        <p:spPr>
          <a:xfrm>
            <a:off x="4784975" y="639592"/>
            <a:ext cx="627734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430F-3FA6-4647-854A-233E0039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REGISTERING BUG (2nd example)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2E53EB-DCBC-4E01-8530-1B2D341AA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4" b="2"/>
          <a:stretch/>
        </p:blipFill>
        <p:spPr>
          <a:xfrm>
            <a:off x="4743023" y="640080"/>
            <a:ext cx="627735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9430F-3FA6-4647-854A-233E0039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REGISTERING BUG (3rd example)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CD7AAE-2AF8-4A7B-80C5-969F5085D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9" b="2"/>
          <a:stretch/>
        </p:blipFill>
        <p:spPr>
          <a:xfrm>
            <a:off x="4743017" y="640080"/>
            <a:ext cx="627736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5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D1D31B2D79045B58FE0DA0E330BE1" ma:contentTypeVersion="5" ma:contentTypeDescription="Create a new document." ma:contentTypeScope="" ma:versionID="74d43313ca9d2405019e0cb6758b053e">
  <xsd:schema xmlns:xsd="http://www.w3.org/2001/XMLSchema" xmlns:xs="http://www.w3.org/2001/XMLSchema" xmlns:p="http://schemas.microsoft.com/office/2006/metadata/properties" xmlns:ns2="c3b05c61-09f4-4709-a614-ce5bec958a0c" targetNamespace="http://schemas.microsoft.com/office/2006/metadata/properties" ma:root="true" ma:fieldsID="fa8adb9c4fa0796b1dec37c1f3523a10" ns2:_="">
    <xsd:import namespace="c3b05c61-09f4-4709-a614-ce5bec958a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05c61-09f4-4709-a614-ce5bec958a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D3E393-B44F-438C-872B-D0F1A8201BC8}"/>
</file>

<file path=customXml/itemProps2.xml><?xml version="1.0" encoding="utf-8"?>
<ds:datastoreItem xmlns:ds="http://schemas.openxmlformats.org/officeDocument/2006/customXml" ds:itemID="{0B05E850-1BD6-49A8-A2AA-31A27FF1CD6C}"/>
</file>

<file path=customXml/itemProps3.xml><?xml version="1.0" encoding="utf-8"?>
<ds:datastoreItem xmlns:ds="http://schemas.openxmlformats.org/officeDocument/2006/customXml" ds:itemID="{5F7898BA-EF6E-4FF7-AB5B-87AB2D1102AA}"/>
</file>

<file path=docProps/app.xml><?xml version="1.0" encoding="utf-8"?>
<Properties xmlns="http://schemas.openxmlformats.org/officeDocument/2006/extended-properties" xmlns:vt="http://schemas.openxmlformats.org/officeDocument/2006/docPropsVTypes">
  <TotalTime>16592</TotalTime>
  <Words>288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MORE ABOUT BUGS</vt:lpstr>
      <vt:lpstr>BUG definition</vt:lpstr>
      <vt:lpstr>Short history of BUG definition</vt:lpstr>
      <vt:lpstr>Why do bugs arise?</vt:lpstr>
      <vt:lpstr>Classification: Priority and Severity</vt:lpstr>
      <vt:lpstr>The bug life cycle is also known as the Defect life cycle.</vt:lpstr>
      <vt:lpstr>REGISTERING BUG (1st example)</vt:lpstr>
      <vt:lpstr>REGISTERING BUG (2nd example)</vt:lpstr>
      <vt:lpstr>REGISTERING BUG (3rd example)</vt:lpstr>
      <vt:lpstr>REGISTERING BUG (4th example). </vt:lpstr>
      <vt:lpstr>When testing is enough? – Exit criteria</vt:lpstr>
      <vt:lpstr>After sprint/before release</vt:lpstr>
      <vt:lpstr>Testing trends: Task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BUGS</dc:title>
  <dc:creator>Kristina Urbonienė</dc:creator>
  <cp:lastModifiedBy>Kristina Urbonienė</cp:lastModifiedBy>
  <cp:revision>64</cp:revision>
  <dcterms:created xsi:type="dcterms:W3CDTF">2022-03-18T07:39:56Z</dcterms:created>
  <dcterms:modified xsi:type="dcterms:W3CDTF">2022-03-30T11:58:53Z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0x0101002B4D1D31B2D79045B58FE0DA0E330BE1</vt:lpwstr>
  </property>
</Properties>
</file>