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114">
          <p15:clr>
            <a:srgbClr val="A4A3A4"/>
          </p15:clr>
        </p15:guide>
        <p15:guide id="3" orient="horz" pos="569">
          <p15:clr>
            <a:srgbClr val="A4A3A4"/>
          </p15:clr>
        </p15:guide>
        <p15:guide id="4" orient="horz" pos="1157">
          <p15:clr>
            <a:srgbClr val="A4A3A4"/>
          </p15:clr>
        </p15:guide>
        <p15:guide id="5" orient="horz" pos="3743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orient="horz" pos="4016">
          <p15:clr>
            <a:srgbClr val="A4A3A4"/>
          </p15:clr>
        </p15:guide>
        <p15:guide id="8" orient="horz" pos="4207">
          <p15:clr>
            <a:srgbClr val="A4A3A4"/>
          </p15:clr>
        </p15:guide>
        <p15:guide id="9" orient="horz" pos="1111">
          <p15:clr>
            <a:srgbClr val="A4A3A4"/>
          </p15:clr>
        </p15:guide>
        <p15:guide id="10" pos="114">
          <p15:clr>
            <a:srgbClr val="A4A3A4"/>
          </p15:clr>
        </p15:guide>
        <p15:guide id="11" pos="496">
          <p15:clr>
            <a:srgbClr val="A4A3A4"/>
          </p15:clr>
        </p15:guide>
        <p15:guide id="12" pos="1652">
          <p15:clr>
            <a:srgbClr val="A4A3A4"/>
          </p15:clr>
        </p15:guide>
        <p15:guide id="13" pos="1402">
          <p15:clr>
            <a:srgbClr val="A4A3A4"/>
          </p15:clr>
        </p15:guide>
        <p15:guide id="14" pos="2559">
          <p15:clr>
            <a:srgbClr val="A4A3A4"/>
          </p15:clr>
        </p15:guide>
        <p15:guide id="15" pos="2808">
          <p15:clr>
            <a:srgbClr val="A4A3A4"/>
          </p15:clr>
        </p15:guide>
        <p15:guide id="16" pos="3715">
          <p15:clr>
            <a:srgbClr val="A4A3A4"/>
          </p15:clr>
        </p15:guide>
        <p15:guide id="17" pos="3964">
          <p15:clr>
            <a:srgbClr val="A4A3A4"/>
          </p15:clr>
        </p15:guide>
        <p15:guide id="18" pos="4871">
          <p15:clr>
            <a:srgbClr val="A4A3A4"/>
          </p15:clr>
        </p15:guide>
        <p15:guide id="19" pos="5121">
          <p15:clr>
            <a:srgbClr val="A4A3A4"/>
          </p15:clr>
        </p15:guide>
        <p15:guide id="20" pos="6028">
          <p15:clr>
            <a:srgbClr val="A4A3A4"/>
          </p15:clr>
        </p15:guide>
        <p15:guide id="21" pos="6278">
          <p15:clr>
            <a:srgbClr val="A4A3A4"/>
          </p15:clr>
        </p15:guide>
        <p15:guide id="22" pos="7185">
          <p15:clr>
            <a:srgbClr val="A4A3A4"/>
          </p15:clr>
        </p15:guide>
        <p15:guide id="23" pos="7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A8EquH7NcIs0jSYJ9ISBMvSR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>
        <p:guide orient="horz" pos="454"/>
        <p:guide orient="horz" pos="114"/>
        <p:guide orient="horz" pos="569"/>
        <p:guide orient="horz" pos="1157"/>
        <p:guide orient="horz" pos="3743"/>
        <p:guide orient="horz" pos="3900"/>
        <p:guide orient="horz" pos="4016"/>
        <p:guide orient="horz" pos="4207"/>
        <p:guide orient="horz" pos="1111"/>
        <p:guide pos="114"/>
        <p:guide pos="496"/>
        <p:guide pos="1652"/>
        <p:guide pos="1402"/>
        <p:guide pos="2559"/>
        <p:guide pos="2808"/>
        <p:guide pos="3715"/>
        <p:guide pos="3964"/>
        <p:guide pos="4871"/>
        <p:guide pos="5121"/>
        <p:guide pos="6028"/>
        <p:guide pos="6278"/>
        <p:guide pos="7185"/>
        <p:guide pos="7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9ba080c6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b9ba080c68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b9ba080c68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9ba080c6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b9ba080c6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gb9ba080c68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9ba080c6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b9ba080c68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b9ba080c68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9ba08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b9ba080c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b9ba080c6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36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9ba08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b9ba080c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b9ba080c6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9ba080c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b9ba080c68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b9ba080c68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9ba080c6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b9ba080c6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b9ba080c6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9ba080c6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b9ba080c68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b9ba080c68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>
            <a:spLocks noGrp="1"/>
          </p:cNvSpPr>
          <p:nvPr>
            <p:ph type="pic" idx="2"/>
          </p:nvPr>
        </p:nvSpPr>
        <p:spPr>
          <a:xfrm>
            <a:off x="179387" y="898525"/>
            <a:ext cx="11829600" cy="577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24" name="Google Shape;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0000" y="280800"/>
            <a:ext cx="2016000" cy="4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V">
  <p:cSld name="Big message IV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I">
  <p:cSld name="Content - one column II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106219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II">
  <p:cSld name="Content - one column III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106219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V">
  <p:cSld name="Content - one column IV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subTitle" idx="1"/>
          </p:nvPr>
        </p:nvSpPr>
        <p:spPr>
          <a:xfrm>
            <a:off x="787399" y="1013791"/>
            <a:ext cx="9178925" cy="51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800"/>
              <a:buNone/>
              <a:defRPr>
                <a:solidFill>
                  <a:srgbClr val="968B8B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600"/>
              <a:buNone/>
              <a:defRPr>
                <a:solidFill>
                  <a:srgbClr val="968B8B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2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511175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2"/>
          </p:nvPr>
        </p:nvSpPr>
        <p:spPr>
          <a:xfrm>
            <a:off x="6291263" y="1763713"/>
            <a:ext cx="511333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I">
  <p:cSld name="Content - two columns II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6948487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body" idx="2"/>
          </p:nvPr>
        </p:nvSpPr>
        <p:spPr>
          <a:xfrm>
            <a:off x="8127999" y="1763713"/>
            <a:ext cx="3276601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II">
  <p:cSld name="Content - two columns III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body" idx="1"/>
          </p:nvPr>
        </p:nvSpPr>
        <p:spPr>
          <a:xfrm>
            <a:off x="784800" y="1835150"/>
            <a:ext cx="5112000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body" idx="2"/>
          </p:nvPr>
        </p:nvSpPr>
        <p:spPr>
          <a:xfrm>
            <a:off x="6291263" y="1835151"/>
            <a:ext cx="5113337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V">
  <p:cSld name="Content - two columns IV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511175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2"/>
          </p:nvPr>
        </p:nvSpPr>
        <p:spPr>
          <a:xfrm>
            <a:off x="6291263" y="1763713"/>
            <a:ext cx="511333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V">
  <p:cSld name="Content - two columns V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body" idx="1"/>
          </p:nvPr>
        </p:nvSpPr>
        <p:spPr>
          <a:xfrm>
            <a:off x="784226" y="1763714"/>
            <a:ext cx="3275012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body" idx="2"/>
          </p:nvPr>
        </p:nvSpPr>
        <p:spPr>
          <a:xfrm>
            <a:off x="786500" y="4052013"/>
            <a:ext cx="3275913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body" idx="3"/>
          </p:nvPr>
        </p:nvSpPr>
        <p:spPr>
          <a:xfrm>
            <a:off x="4457700" y="1763713"/>
            <a:ext cx="6946899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VI">
  <p:cSld name="Content - two columns VI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body" idx="1"/>
          </p:nvPr>
        </p:nvSpPr>
        <p:spPr>
          <a:xfrm>
            <a:off x="784225" y="1763714"/>
            <a:ext cx="5113337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2"/>
          </p:nvPr>
        </p:nvSpPr>
        <p:spPr>
          <a:xfrm>
            <a:off x="786500" y="4052013"/>
            <a:ext cx="5114744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3"/>
          </p:nvPr>
        </p:nvSpPr>
        <p:spPr>
          <a:xfrm>
            <a:off x="6292850" y="1763713"/>
            <a:ext cx="5111749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4"/>
          </p:nvPr>
        </p:nvSpPr>
        <p:spPr>
          <a:xfrm>
            <a:off x="6292850" y="4052013"/>
            <a:ext cx="5111749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">
  <p:cSld name="Content - three columns I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327501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2"/>
          </p:nvPr>
        </p:nvSpPr>
        <p:spPr>
          <a:xfrm>
            <a:off x="4456800" y="1763713"/>
            <a:ext cx="327591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3"/>
          </p:nvPr>
        </p:nvSpPr>
        <p:spPr>
          <a:xfrm>
            <a:off x="8130274" y="1763713"/>
            <a:ext cx="3274325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I">
  <p:cSld name="Content - three columns II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784799" y="1835150"/>
            <a:ext cx="3276000" cy="4103688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4456799" y="1835151"/>
            <a:ext cx="3276000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3"/>
          </p:nvPr>
        </p:nvSpPr>
        <p:spPr>
          <a:xfrm>
            <a:off x="8128800" y="1836000"/>
            <a:ext cx="3276000" cy="4103688"/>
          </a:xfrm>
          <a:prstGeom prst="rect">
            <a:avLst/>
          </a:prstGeom>
          <a:solidFill>
            <a:srgbClr val="F9E7F0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5569A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II">
  <p:cSld name="Content - three columns III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body" idx="1"/>
          </p:nvPr>
        </p:nvSpPr>
        <p:spPr>
          <a:xfrm>
            <a:off x="784799" y="2534477"/>
            <a:ext cx="3276000" cy="340753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2"/>
          </p:nvPr>
        </p:nvSpPr>
        <p:spPr>
          <a:xfrm>
            <a:off x="4456799" y="2534477"/>
            <a:ext cx="3276000" cy="3407536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3"/>
          </p:nvPr>
        </p:nvSpPr>
        <p:spPr>
          <a:xfrm>
            <a:off x="8128800" y="2534477"/>
            <a:ext cx="3276000" cy="3407536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5569A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body" idx="4"/>
          </p:nvPr>
        </p:nvSpPr>
        <p:spPr>
          <a:xfrm>
            <a:off x="787400" y="1836739"/>
            <a:ext cx="3275013" cy="717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459256" y="1836738"/>
            <a:ext cx="3275013" cy="717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8129588" y="1836739"/>
            <a:ext cx="3275013" cy="717617"/>
          </a:xfrm>
          <a:prstGeom prst="rect">
            <a:avLst/>
          </a:prstGeom>
          <a:solidFill>
            <a:srgbClr val="C5569A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V">
  <p:cSld name="Content - three columns IV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1"/>
          </p:nvPr>
        </p:nvSpPr>
        <p:spPr>
          <a:xfrm>
            <a:off x="784800" y="1763712"/>
            <a:ext cx="10621388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89" name="Google Shape;189;p44"/>
          <p:cNvSpPr>
            <a:spLocks noGrp="1"/>
          </p:cNvSpPr>
          <p:nvPr>
            <p:ph type="pic" idx="2"/>
          </p:nvPr>
        </p:nvSpPr>
        <p:spPr>
          <a:xfrm>
            <a:off x="787399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44"/>
          <p:cNvSpPr>
            <a:spLocks noGrp="1"/>
          </p:cNvSpPr>
          <p:nvPr>
            <p:ph type="pic" idx="3"/>
          </p:nvPr>
        </p:nvSpPr>
        <p:spPr>
          <a:xfrm>
            <a:off x="4456681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44"/>
          <p:cNvSpPr>
            <a:spLocks noGrp="1"/>
          </p:cNvSpPr>
          <p:nvPr>
            <p:ph type="pic" idx="4"/>
          </p:nvPr>
        </p:nvSpPr>
        <p:spPr>
          <a:xfrm>
            <a:off x="8131175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ical element I">
  <p:cSld name="Content with graphical element I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694848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>
            <a:spLocks noGrp="1"/>
          </p:cNvSpPr>
          <p:nvPr>
            <p:ph type="body" idx="2"/>
          </p:nvPr>
        </p:nvSpPr>
        <p:spPr>
          <a:xfrm>
            <a:off x="8471970" y="1835149"/>
            <a:ext cx="2934217" cy="2934217"/>
          </a:xfrm>
          <a:prstGeom prst="wedgeEllipseCallout">
            <a:avLst>
              <a:gd name="adj1" fmla="val -62014"/>
              <a:gd name="adj2" fmla="val -21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2pPr>
            <a:lvl3pPr marL="1371600" lvl="2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ical element II">
  <p:cSld name="Content with graphical element II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6"/>
          <p:cNvSpPr txBox="1">
            <a:spLocks noGrp="1"/>
          </p:cNvSpPr>
          <p:nvPr>
            <p:ph type="body" idx="1"/>
          </p:nvPr>
        </p:nvSpPr>
        <p:spPr>
          <a:xfrm>
            <a:off x="4456800" y="1763713"/>
            <a:ext cx="694780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46"/>
          <p:cNvSpPr>
            <a:spLocks noGrp="1"/>
          </p:cNvSpPr>
          <p:nvPr>
            <p:ph type="body" idx="2"/>
          </p:nvPr>
        </p:nvSpPr>
        <p:spPr>
          <a:xfrm>
            <a:off x="774016" y="1785940"/>
            <a:ext cx="3285222" cy="3258334"/>
          </a:xfrm>
          <a:prstGeom prst="flowChartDelay">
            <a:avLst/>
          </a:prstGeom>
          <a:gradFill>
            <a:gsLst>
              <a:gs pos="0">
                <a:srgbClr val="FA7F25"/>
              </a:gs>
              <a:gs pos="100000">
                <a:srgbClr val="FDBE13"/>
              </a:gs>
            </a:gsLst>
            <a:lin ang="0" scaled="0"/>
          </a:gradFill>
          <a:ln>
            <a:noFill/>
          </a:ln>
        </p:spPr>
        <p:txBody>
          <a:bodyPr spcFirstLastPara="1" wrap="square" lIns="288000" tIns="900000" rIns="288000" bIns="900000" anchor="ctr" anchorCtr="0">
            <a:normAutofit/>
          </a:bodyPr>
          <a:lstStyle>
            <a:lvl1pPr marL="457200" lvl="0" indent="-838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Char char="​"/>
              <a:defRPr sz="9600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2pPr>
            <a:lvl3pPr marL="1371600" lvl="2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graphical element">
  <p:cSld name="Image and graphical elem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>
            <a:spLocks noGrp="1"/>
          </p:cNvSpPr>
          <p:nvPr>
            <p:ph type="pic" idx="2"/>
          </p:nvPr>
        </p:nvSpPr>
        <p:spPr>
          <a:xfrm>
            <a:off x="179388" y="179388"/>
            <a:ext cx="118296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>
            <a:spLocks noGrp="1"/>
          </p:cNvSpPr>
          <p:nvPr>
            <p:ph type="title"/>
          </p:nvPr>
        </p:nvSpPr>
        <p:spPr>
          <a:xfrm>
            <a:off x="8128000" y="898523"/>
            <a:ext cx="3005574" cy="300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text">
  <p:cSld name="End slide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 txBox="1">
            <a:spLocks noGrp="1"/>
          </p:cNvSpPr>
          <p:nvPr>
            <p:ph type="title"/>
          </p:nvPr>
        </p:nvSpPr>
        <p:spPr>
          <a:xfrm>
            <a:off x="785812" y="1835150"/>
            <a:ext cx="10620375" cy="318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with image &amp; logotype">
  <p:cSld name="End slide with image &amp; logotyp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222" name="Google Shape;222;p49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179832" y="179833"/>
            <a:ext cx="11829600" cy="649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243" y="2730464"/>
            <a:ext cx="6534000" cy="139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guide">
  <p:cSld name="User guid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1776" y="4664639"/>
            <a:ext cx="492452" cy="20041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0"/>
          <p:cNvSpPr txBox="1"/>
          <p:nvPr/>
        </p:nvSpPr>
        <p:spPr>
          <a:xfrm>
            <a:off x="784225" y="572607"/>
            <a:ext cx="10864848" cy="65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lt-LT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guide – delete before use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784225" y="1814739"/>
            <a:ext cx="2258380" cy="271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text styles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to jump through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levels. Click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from one level to the next 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back in levels use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SHIFT-TAB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 can be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layouts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900" b="0" i="0" u="none" strike="sng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insert new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an appro-priate layout from the "drop down" menu 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 txBox="1"/>
          <p:nvPr/>
        </p:nvSpPr>
        <p:spPr>
          <a:xfrm>
            <a:off x="3906078" y="1814739"/>
            <a:ext cx="2317133" cy="475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slides with pictureplaceholder,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icon and choose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size or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the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scale the picture,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down while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dragging the corners of the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delete the picture and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a new one, the picture may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 in front of the text or graphic.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happens, select the picture,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and choose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900" b="0" i="0" u="none" strike="sng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reset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position, size and formatting of the slide placeholders to their default settings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 </a:t>
            </a:r>
            <a:r>
              <a:rPr lang="lt-LT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(To view drawing guides)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tick mark next to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 viewing of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0"/>
          <p:cNvSpPr txBox="1"/>
          <p:nvPr/>
        </p:nvSpPr>
        <p:spPr>
          <a:xfrm>
            <a:off x="6657295" y="1815926"/>
            <a:ext cx="2286613" cy="26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slide number, date </a:t>
            </a:r>
            <a:b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footer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 at the very end, so you get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corrections on all slides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(write the desired text)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to All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only used on one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drawing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tick mark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to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viewing of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205" y="2748751"/>
            <a:ext cx="549328" cy="28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8599" y="3410215"/>
            <a:ext cx="324764" cy="57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0"/>
          <p:cNvPicPr preferRelativeResize="0"/>
          <p:nvPr/>
        </p:nvPicPr>
        <p:blipFill rotWithShape="1">
          <a:blip r:embed="rId5">
            <a:alphaModFix/>
          </a:blip>
          <a:srcRect l="36944" r="2271" b="69429"/>
          <a:stretch/>
        </p:blipFill>
        <p:spPr>
          <a:xfrm>
            <a:off x="2944589" y="4079819"/>
            <a:ext cx="593368" cy="1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0428" y="2056037"/>
            <a:ext cx="262151" cy="2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1060" y="2729359"/>
            <a:ext cx="337400" cy="32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28704" y="3223349"/>
            <a:ext cx="359695" cy="33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with image">
  <p:cSld name="Chapter slide with im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>
                <a:solidFill>
                  <a:srgbClr val="F35B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ubTitle" idx="1"/>
          </p:nvPr>
        </p:nvSpPr>
        <p:spPr>
          <a:xfrm>
            <a:off x="2619375" y="1835150"/>
            <a:ext cx="6948488" cy="85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background">
  <p:cSld name="Title slide with background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179388" y="898525"/>
            <a:ext cx="11829600" cy="5778500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36000"/>
            <a:ext cx="8461810" cy="2879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5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6" name="Google Shape;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0000" y="280800"/>
            <a:ext cx="2016000" cy="4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with background">
  <p:cSld name="Chapter slide with backgroun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192" y="179507"/>
            <a:ext cx="11829614" cy="64989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>
                <a:solidFill>
                  <a:srgbClr val="F35B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ubTitle" idx="1"/>
          </p:nvPr>
        </p:nvSpPr>
        <p:spPr>
          <a:xfrm>
            <a:off x="2619375" y="1835150"/>
            <a:ext cx="6948488" cy="85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/>
          <p:nvPr/>
        </p:nvSpPr>
        <p:spPr>
          <a:xfrm>
            <a:off x="179388" y="1264809"/>
            <a:ext cx="11829600" cy="541221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790575" y="481665"/>
            <a:ext cx="10614026" cy="78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10620375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∙"/>
              <a:defRPr sz="2200"/>
            </a:lvl1pPr>
            <a:lvl2pPr marL="914400" lvl="1" indent="-36131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Char char="○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">
  <p:cSld name="Big message I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ubTitle" idx="1"/>
          </p:nvPr>
        </p:nvSpPr>
        <p:spPr>
          <a:xfrm>
            <a:off x="2619375" y="4325510"/>
            <a:ext cx="6948488" cy="81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I">
  <p:cSld name="Big message II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ubTitle" idx="1"/>
          </p:nvPr>
        </p:nvSpPr>
        <p:spPr>
          <a:xfrm>
            <a:off x="2619375" y="4327199"/>
            <a:ext cx="6948488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II">
  <p:cSld name="Big message II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192" y="179507"/>
            <a:ext cx="11829614" cy="64989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ubTitle" idx="1"/>
          </p:nvPr>
        </p:nvSpPr>
        <p:spPr>
          <a:xfrm>
            <a:off x="2619375" y="4327200"/>
            <a:ext cx="6948488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7" y="6771600"/>
            <a:ext cx="12191966" cy="8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5B1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6" name="Google Shape;16;p21"/>
          <p:cNvSpPr txBox="1"/>
          <p:nvPr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lt-LT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Swedbank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3">
          <p15:clr>
            <a:srgbClr val="F26B43"/>
          </p15:clr>
        </p15:guide>
        <p15:guide id="2" orient="horz" pos="113">
          <p15:clr>
            <a:srgbClr val="F26B43"/>
          </p15:clr>
        </p15:guide>
        <p15:guide id="3" pos="7566">
          <p15:clr>
            <a:srgbClr val="F26B43"/>
          </p15:clr>
        </p15:guide>
        <p15:guide id="4" orient="horz" pos="4206">
          <p15:clr>
            <a:srgbClr val="F26B43"/>
          </p15:clr>
        </p15:guide>
        <p15:guide id="5" pos="494">
          <p15:clr>
            <a:srgbClr val="F26B43"/>
          </p15:clr>
        </p15:guide>
        <p15:guide id="6" pos="1401">
          <p15:clr>
            <a:srgbClr val="F26B43"/>
          </p15:clr>
        </p15:guide>
        <p15:guide id="7" orient="horz" pos="453">
          <p15:clr>
            <a:srgbClr val="F26B43"/>
          </p15:clr>
        </p15:guide>
        <p15:guide id="8" orient="horz" pos="566">
          <p15:clr>
            <a:srgbClr val="F26B43"/>
          </p15:clr>
        </p15:guide>
        <p15:guide id="9" pos="1650">
          <p15:clr>
            <a:srgbClr val="F26B43"/>
          </p15:clr>
        </p15:guide>
        <p15:guide id="10" pos="2557">
          <p15:clr>
            <a:srgbClr val="F26B43"/>
          </p15:clr>
        </p15:guide>
        <p15:guide id="11" orient="horz" pos="1156">
          <p15:clr>
            <a:srgbClr val="F26B43"/>
          </p15:clr>
        </p15:guide>
        <p15:guide id="12" orient="horz" pos="3741">
          <p15:clr>
            <a:srgbClr val="F26B43"/>
          </p15:clr>
        </p15:guide>
        <p15:guide id="13" pos="2807">
          <p15:clr>
            <a:srgbClr val="F26B43"/>
          </p15:clr>
        </p15:guide>
        <p15:guide id="14" pos="3714">
          <p15:clr>
            <a:srgbClr val="F26B43"/>
          </p15:clr>
        </p15:guide>
        <p15:guide id="15" orient="horz" pos="3900">
          <p15:clr>
            <a:srgbClr val="F26B43"/>
          </p15:clr>
        </p15:guide>
        <p15:guide id="16" orient="horz" pos="4013">
          <p15:clr>
            <a:srgbClr val="F26B43"/>
          </p15:clr>
        </p15:guide>
        <p15:guide id="17" pos="3963">
          <p15:clr>
            <a:srgbClr val="F26B43"/>
          </p15:clr>
        </p15:guide>
        <p15:guide id="18" pos="4871">
          <p15:clr>
            <a:srgbClr val="F26B43"/>
          </p15:clr>
        </p15:guide>
        <p15:guide id="19" pos="5120">
          <p15:clr>
            <a:srgbClr val="F26B43"/>
          </p15:clr>
        </p15:guide>
        <p15:guide id="20" pos="6027">
          <p15:clr>
            <a:srgbClr val="F26B43"/>
          </p15:clr>
        </p15:guide>
        <p15:guide id="21" pos="6277">
          <p15:clr>
            <a:srgbClr val="F26B43"/>
          </p15:clr>
        </p15:guide>
        <p15:guide id="22" pos="7184">
          <p15:clr>
            <a:srgbClr val="F26B43"/>
          </p15:clr>
        </p15:guide>
        <p15:guide id="23" orient="horz" pos="11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"/>
          <p:cNvSpPr>
            <a:spLocks noGrp="1"/>
          </p:cNvSpPr>
          <p:nvPr>
            <p:ph type="pic" idx="2"/>
          </p:nvPr>
        </p:nvSpPr>
        <p:spPr>
          <a:xfrm>
            <a:off x="179387" y="898525"/>
            <a:ext cx="11829600" cy="577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lt-LT"/>
              <a:t>Unit Tests</a:t>
            </a:r>
            <a:endParaRPr/>
          </a:p>
        </p:txBody>
      </p:sp>
      <p:sp>
        <p:nvSpPr>
          <p:cNvPr id="243" name="Google Shape;243;p1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</a:pPr>
            <a:r>
              <a:rPr lang="lt-LT"/>
              <a:t>Andrius Ragelis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</a:pPr>
            <a:r>
              <a:rPr lang="lt-LT"/>
              <a:t>2021</a:t>
            </a:r>
            <a:endParaRPr/>
          </a:p>
        </p:txBody>
      </p:sp>
      <p:sp>
        <p:nvSpPr>
          <p:cNvPr id="244" name="Google Shape;244;p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9ba080c68_0_70"/>
          <p:cNvSpPr txBox="1">
            <a:spLocks noGrp="1"/>
          </p:cNvSpPr>
          <p:nvPr>
            <p:ph type="title"/>
          </p:nvPr>
        </p:nvSpPr>
        <p:spPr>
          <a:xfrm>
            <a:off x="784225" y="804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UNIT!!!!</a:t>
            </a:r>
            <a:endParaRPr/>
          </a:p>
        </p:txBody>
      </p:sp>
      <p:sp>
        <p:nvSpPr>
          <p:cNvPr id="354" name="Google Shape;354;gb9ba080c68_0_70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b9ba080c68_0_70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b9ba080c68_0_7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10</a:t>
            </a:fld>
            <a:endParaRPr/>
          </a:p>
        </p:txBody>
      </p:sp>
      <p:sp>
        <p:nvSpPr>
          <p:cNvPr id="357" name="Google Shape;357;gb9ba080c68_0_70"/>
          <p:cNvSpPr txBox="1"/>
          <p:nvPr/>
        </p:nvSpPr>
        <p:spPr>
          <a:xfrm>
            <a:off x="394275" y="720725"/>
            <a:ext cx="1100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Klasė, kurią mockinsim - pavyzdžiui</a:t>
            </a:r>
            <a:endParaRPr sz="2100" b="1"/>
          </a:p>
        </p:txBody>
      </p:sp>
      <p:pic>
        <p:nvPicPr>
          <p:cNvPr id="358" name="Google Shape;358;gb9ba080c68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00" y="1381025"/>
            <a:ext cx="8612837" cy="481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9ba080c68_0_83"/>
          <p:cNvSpPr txBox="1">
            <a:spLocks noGrp="1"/>
          </p:cNvSpPr>
          <p:nvPr>
            <p:ph type="title"/>
          </p:nvPr>
        </p:nvSpPr>
        <p:spPr>
          <a:xfrm>
            <a:off x="784225" y="804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UNIT!!!!!</a:t>
            </a:r>
            <a:endParaRPr/>
          </a:p>
        </p:txBody>
      </p:sp>
      <p:sp>
        <p:nvSpPr>
          <p:cNvPr id="365" name="Google Shape;365;gb9ba080c68_0_8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gb9ba080c68_0_8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b9ba080c68_0_8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11</a:t>
            </a:fld>
            <a:endParaRPr/>
          </a:p>
        </p:txBody>
      </p:sp>
      <p:sp>
        <p:nvSpPr>
          <p:cNvPr id="368" name="Google Shape;368;gb9ba080c68_0_83"/>
          <p:cNvSpPr txBox="1"/>
          <p:nvPr/>
        </p:nvSpPr>
        <p:spPr>
          <a:xfrm>
            <a:off x="394275" y="720725"/>
            <a:ext cx="110034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Kas yra mock - supaprastintai galima įsivaizduoti tai kaip automatiškai sugeneruotą klasę, kuri yra: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tikrosios klasės sub klasė;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visi metodai overridinami ir: jei metodas ne void - tiesiog returns null; jei void - nevykdoma visiškai jokia logika:</a:t>
            </a:r>
            <a:endParaRPr sz="2100" b="1"/>
          </a:p>
        </p:txBody>
      </p:sp>
      <p:pic>
        <p:nvPicPr>
          <p:cNvPr id="369" name="Google Shape;369;gb9ba080c68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25" y="2521625"/>
            <a:ext cx="9415475" cy="339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9ba080c68_0_94"/>
          <p:cNvSpPr txBox="1">
            <a:spLocks noGrp="1"/>
          </p:cNvSpPr>
          <p:nvPr>
            <p:ph type="title"/>
          </p:nvPr>
        </p:nvSpPr>
        <p:spPr>
          <a:xfrm>
            <a:off x="784225" y="804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UNIT!!!!!!</a:t>
            </a:r>
            <a:endParaRPr/>
          </a:p>
        </p:txBody>
      </p:sp>
      <p:sp>
        <p:nvSpPr>
          <p:cNvPr id="376" name="Google Shape;376;gb9ba080c68_0_9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b9ba080c68_0_9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gb9ba080c68_0_9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12</a:t>
            </a:fld>
            <a:endParaRPr/>
          </a:p>
        </p:txBody>
      </p:sp>
      <p:sp>
        <p:nvSpPr>
          <p:cNvPr id="379" name="Google Shape;379;gb9ba080c68_0_94"/>
          <p:cNvSpPr txBox="1"/>
          <p:nvPr/>
        </p:nvSpPr>
        <p:spPr>
          <a:xfrm>
            <a:off x="394275" y="720725"/>
            <a:ext cx="110034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Mockintų metodų elgesį galime pakeisti su ‘when’ pagalba. Tarkim: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Nuo šios akimirkos mockas pasikeis į:</a:t>
            </a:r>
            <a:br>
              <a:rPr lang="lt-LT" sz="2100" b="1"/>
            </a:br>
            <a:endParaRPr sz="2100" b="1"/>
          </a:p>
        </p:txBody>
      </p:sp>
      <p:pic>
        <p:nvPicPr>
          <p:cNvPr id="380" name="Google Shape;380;gb9ba080c68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187650"/>
            <a:ext cx="10972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b9ba080c68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2902750"/>
            <a:ext cx="87439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9ba080c68_0_0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en-US" dirty="0"/>
              <a:t>D</a:t>
            </a:r>
            <a:r>
              <a:rPr lang="lt-LT" dirty="0" err="1"/>
              <a:t>ažniausiai</a:t>
            </a:r>
            <a:r>
              <a:rPr lang="lt-LT" dirty="0"/>
              <a:t> naudojami metodai/anotacijos</a:t>
            </a:r>
            <a:endParaRPr dirty="0"/>
          </a:p>
        </p:txBody>
      </p:sp>
      <p:sp>
        <p:nvSpPr>
          <p:cNvPr id="293" name="Google Shape;293;gb9ba080c68_0_0"/>
          <p:cNvSpPr txBox="1">
            <a:spLocks noGrp="1"/>
          </p:cNvSpPr>
          <p:nvPr>
            <p:ph type="body" idx="1"/>
          </p:nvPr>
        </p:nvSpPr>
        <p:spPr>
          <a:xfrm>
            <a:off x="782399" y="1212063"/>
            <a:ext cx="10622100" cy="4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lt-LT" dirty="0" err="1"/>
              <a:t>when</a:t>
            </a:r>
            <a:r>
              <a:rPr lang="lt-LT" dirty="0"/>
              <a:t>(</a:t>
            </a:r>
            <a:r>
              <a:rPr lang="lt-LT" dirty="0" err="1"/>
              <a:t>doReturn</a:t>
            </a:r>
            <a:r>
              <a:rPr lang="lt-LT" dirty="0"/>
              <a:t>, </a:t>
            </a:r>
            <a:r>
              <a:rPr lang="lt-LT" dirty="0" err="1"/>
              <a:t>doThrow</a:t>
            </a:r>
            <a:r>
              <a:rPr lang="lt-LT" dirty="0"/>
              <a:t>) – specifikuojam </a:t>
            </a:r>
            <a:r>
              <a:rPr lang="lt-LT" dirty="0" err="1"/>
              <a:t>mocko</a:t>
            </a:r>
            <a:r>
              <a:rPr lang="lt-LT" dirty="0"/>
              <a:t> metodų </a:t>
            </a:r>
            <a:r>
              <a:rPr lang="lt-LT" dirty="0" err="1"/>
              <a:t>response</a:t>
            </a:r>
            <a:r>
              <a:rPr lang="lt-LT" dirty="0"/>
              <a:t> elgesį;</a:t>
            </a:r>
          </a:p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lt-LT" dirty="0" err="1"/>
              <a:t>verify</a:t>
            </a:r>
            <a:r>
              <a:rPr lang="lt-LT" dirty="0"/>
              <a:t>(</a:t>
            </a:r>
            <a:r>
              <a:rPr lang="lt-LT" dirty="0" err="1"/>
              <a:t>times</a:t>
            </a:r>
            <a:r>
              <a:rPr lang="lt-LT" dirty="0"/>
              <a:t>) – patikrinam kiek kartų </a:t>
            </a:r>
            <a:r>
              <a:rPr lang="lt-LT" dirty="0" err="1"/>
              <a:t>mock</a:t>
            </a:r>
            <a:r>
              <a:rPr lang="lt-LT" dirty="0"/>
              <a:t> metodas buvo kviestas su tam tikrais parametrais;</a:t>
            </a:r>
          </a:p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lt-LT" dirty="0" err="1"/>
              <a:t>Matchers</a:t>
            </a:r>
            <a:r>
              <a:rPr lang="lt-LT" dirty="0"/>
              <a:t> – </a:t>
            </a:r>
            <a:r>
              <a:rPr lang="lt-LT" dirty="0" err="1"/>
              <a:t>any,eq</a:t>
            </a:r>
            <a:r>
              <a:rPr lang="lt-LT" dirty="0"/>
              <a:t> (ir tūkstantis milijardų kitų) – naudojam </a:t>
            </a:r>
            <a:r>
              <a:rPr lang="lt-LT" dirty="0" err="1"/>
              <a:t>when</a:t>
            </a:r>
            <a:r>
              <a:rPr lang="lt-LT" dirty="0"/>
              <a:t> ir </a:t>
            </a:r>
            <a:r>
              <a:rPr lang="lt-LT" dirty="0" err="1"/>
              <a:t>verify</a:t>
            </a:r>
            <a:r>
              <a:rPr lang="lt-LT" dirty="0"/>
              <a:t> </a:t>
            </a:r>
            <a:r>
              <a:rPr lang="lt-LT" dirty="0" err="1"/>
              <a:t>mockų</a:t>
            </a:r>
            <a:r>
              <a:rPr lang="lt-LT" dirty="0"/>
              <a:t> metodams;</a:t>
            </a:r>
          </a:p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endParaRPr lang="lt-LT" dirty="0"/>
          </a:p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lt-LT" dirty="0" err="1"/>
              <a:t>assertEquals;assertArrayEquals</a:t>
            </a:r>
            <a:r>
              <a:rPr lang="lt-LT" dirty="0"/>
              <a:t> – lyginam du objektus;</a:t>
            </a:r>
          </a:p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lt-LT" dirty="0" err="1"/>
              <a:t>ArgumentCaptor</a:t>
            </a:r>
            <a:r>
              <a:rPr lang="lt-LT" dirty="0"/>
              <a:t> – naudojam su </a:t>
            </a:r>
            <a:r>
              <a:rPr lang="lt-LT" dirty="0" err="1"/>
              <a:t>verify</a:t>
            </a:r>
            <a:r>
              <a:rPr lang="lt-LT" dirty="0"/>
              <a:t>, kai norim pagauti metodo viduje sukuriamą ir </a:t>
            </a:r>
            <a:r>
              <a:rPr lang="lt-LT" dirty="0" err="1"/>
              <a:t>mockui</a:t>
            </a:r>
            <a:r>
              <a:rPr lang="lt-LT" dirty="0"/>
              <a:t> </a:t>
            </a:r>
            <a:r>
              <a:rPr lang="lt-LT"/>
              <a:t>perduodamą objektą.</a:t>
            </a:r>
            <a:endParaRPr dirty="0"/>
          </a:p>
        </p:txBody>
      </p:sp>
      <p:sp>
        <p:nvSpPr>
          <p:cNvPr id="294" name="Google Shape;294;gb9ba080c68_0_0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b9ba080c68_0_0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b9ba080c68_0_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48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Užduotis: Unit testai</a:t>
            </a:r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Namų darbas: parašyti savo versijai unit testus ir atsiųsti mums</a:t>
            </a:r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Ką aptarsime</a:t>
            </a:r>
            <a:endParaRPr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Unit testing – kas tai (1 val)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Praktinė užduotis - unit test calculator’iaus clean versijai (3 val)</a:t>
            </a:r>
            <a:endParaRPr/>
          </a:p>
          <a:p>
            <a:pPr marL="216000" lvl="0" indent="-7629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lt-LT"/>
              <a:t>Unit testing</a:t>
            </a: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66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 testing principai</a:t>
            </a:r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40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Unit tests must not make use of any infrastructure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Test the public API of your application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Test classes of the application in isolation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Test methods are as small as possible and well structured</a:t>
            </a:r>
            <a:endParaRPr/>
          </a:p>
          <a:p>
            <a:pPr marL="216000" lvl="0" indent="-7629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r>
              <a:rPr lang="lt-LT"/>
              <a:t>Galimi testų pavadinimai: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MethodName_StateUnderTest_ExpectedBehavior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Should_ExpectedBehavior_When_StateUnderTest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When_StateUnderTest_Expect_ExpectedBehavior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 b="1"/>
              <a:t>...</a:t>
            </a:r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Įrankiai</a:t>
            </a: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Testng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Junit + </a:t>
            </a:r>
            <a:r>
              <a:rPr lang="lt-LT" b="1"/>
              <a:t>Junit5</a:t>
            </a:r>
            <a:endParaRPr b="1"/>
          </a:p>
          <a:p>
            <a:pPr marL="216000" lvl="0" indent="-216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lt-LT"/>
              <a:t>Mockito</a:t>
            </a:r>
            <a:endParaRPr/>
          </a:p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lt-LT">
                <a:solidFill>
                  <a:srgbClr val="FF0000"/>
                </a:solidFill>
              </a:rPr>
              <a:t>PowerMock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4" name="Google Shape;284;p1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9ba080c68_0_0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</a:t>
            </a:r>
            <a:endParaRPr/>
          </a:p>
        </p:txBody>
      </p:sp>
      <p:sp>
        <p:nvSpPr>
          <p:cNvPr id="293" name="Google Shape;293;gb9ba080c68_0_0"/>
          <p:cNvSpPr txBox="1">
            <a:spLocks noGrp="1"/>
          </p:cNvSpPr>
          <p:nvPr>
            <p:ph type="body" idx="1"/>
          </p:nvPr>
        </p:nvSpPr>
        <p:spPr>
          <a:xfrm>
            <a:off x="782399" y="1212063"/>
            <a:ext cx="10622100" cy="4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90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lt-LT"/>
              <a:t>Unit test - klasės public interface (public metodai, public konstantos/kintamieji) testavimas aplinkines susijusias klases užmock’inant (“išjungiant” jų logiką).</a:t>
            </a:r>
            <a:endParaRPr/>
          </a:p>
        </p:txBody>
      </p:sp>
      <p:sp>
        <p:nvSpPr>
          <p:cNvPr id="294" name="Google Shape;294;gb9ba080c68_0_0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b9ba080c68_0_0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b9ba080c68_0_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9ba080c68_0_11"/>
          <p:cNvSpPr txBox="1">
            <a:spLocks noGrp="1"/>
          </p:cNvSpPr>
          <p:nvPr>
            <p:ph type="title"/>
          </p:nvPr>
        </p:nvSpPr>
        <p:spPr>
          <a:xfrm>
            <a:off x="784225" y="804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UNIT!!</a:t>
            </a:r>
            <a:endParaRPr/>
          </a:p>
        </p:txBody>
      </p:sp>
      <p:sp>
        <p:nvSpPr>
          <p:cNvPr id="303" name="Google Shape;303;gb9ba080c68_0_1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b9ba080c68_0_1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b9ba080c68_0_1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7</a:t>
            </a:fld>
            <a:endParaRPr/>
          </a:p>
        </p:txBody>
      </p:sp>
      <p:pic>
        <p:nvPicPr>
          <p:cNvPr id="306" name="Google Shape;306;gb9ba080c6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0724"/>
            <a:ext cx="11156398" cy="4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b9ba080c68_0_11"/>
          <p:cNvSpPr/>
          <p:nvPr/>
        </p:nvSpPr>
        <p:spPr>
          <a:xfrm>
            <a:off x="87750" y="2709075"/>
            <a:ext cx="6018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b9ba080c68_0_11"/>
          <p:cNvSpPr txBox="1"/>
          <p:nvPr/>
        </p:nvSpPr>
        <p:spPr>
          <a:xfrm>
            <a:off x="401200" y="5240675"/>
            <a:ext cx="1050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Public interface: public metodas. Paduodu Long, gaunu atgal BigDecimal</a:t>
            </a:r>
            <a:endParaRPr sz="21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9ba080c68_0_32"/>
          <p:cNvSpPr txBox="1">
            <a:spLocks noGrp="1"/>
          </p:cNvSpPr>
          <p:nvPr>
            <p:ph type="title"/>
          </p:nvPr>
        </p:nvSpPr>
        <p:spPr>
          <a:xfrm>
            <a:off x="784225" y="804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UNIT!!!</a:t>
            </a:r>
            <a:endParaRPr/>
          </a:p>
        </p:txBody>
      </p:sp>
      <p:sp>
        <p:nvSpPr>
          <p:cNvPr id="315" name="Google Shape;315;gb9ba080c68_0_3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b9ba080c68_0_3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b9ba080c68_0_3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8</a:t>
            </a:fld>
            <a:endParaRPr/>
          </a:p>
        </p:txBody>
      </p:sp>
      <p:pic>
        <p:nvPicPr>
          <p:cNvPr id="318" name="Google Shape;318;gb9ba080c6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0724"/>
            <a:ext cx="11156398" cy="4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b9ba080c68_0_32"/>
          <p:cNvSpPr txBox="1"/>
          <p:nvPr/>
        </p:nvSpPr>
        <p:spPr>
          <a:xfrm>
            <a:off x="401200" y="5240675"/>
            <a:ext cx="1100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Kas nėra unit’o turinys? Kitų klasių metodai (findCustomerById, findByCustomer)</a:t>
            </a:r>
            <a:endParaRPr sz="2100" b="1"/>
          </a:p>
        </p:txBody>
      </p:sp>
      <p:sp>
        <p:nvSpPr>
          <p:cNvPr id="320" name="Google Shape;320;gb9ba080c68_0_32"/>
          <p:cNvSpPr/>
          <p:nvPr/>
        </p:nvSpPr>
        <p:spPr>
          <a:xfrm>
            <a:off x="5353450" y="3029875"/>
            <a:ext cx="6018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b9ba080c68_0_32"/>
          <p:cNvSpPr/>
          <p:nvPr/>
        </p:nvSpPr>
        <p:spPr>
          <a:xfrm>
            <a:off x="6993025" y="3343375"/>
            <a:ext cx="6018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9ba080c68_0_46"/>
          <p:cNvSpPr txBox="1">
            <a:spLocks noGrp="1"/>
          </p:cNvSpPr>
          <p:nvPr>
            <p:ph type="title"/>
          </p:nvPr>
        </p:nvSpPr>
        <p:spPr>
          <a:xfrm>
            <a:off x="784225" y="80465"/>
            <a:ext cx="91821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lt-LT"/>
              <a:t>UNIT!!!</a:t>
            </a:r>
            <a:endParaRPr/>
          </a:p>
        </p:txBody>
      </p:sp>
      <p:sp>
        <p:nvSpPr>
          <p:cNvPr id="328" name="Google Shape;328;gb9ba080c68_0_4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b9ba080c68_0_4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b9ba080c68_0_4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9</a:t>
            </a:fld>
            <a:endParaRPr/>
          </a:p>
        </p:txBody>
      </p:sp>
      <p:pic>
        <p:nvPicPr>
          <p:cNvPr id="331" name="Google Shape;331;gb9ba080c6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0724"/>
            <a:ext cx="11156398" cy="4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b9ba080c68_0_46"/>
          <p:cNvSpPr txBox="1"/>
          <p:nvPr/>
        </p:nvSpPr>
        <p:spPr>
          <a:xfrm>
            <a:off x="401200" y="5240675"/>
            <a:ext cx="1100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100" b="1"/>
              <a:t>Ką mockinti - kitas klases, kurios kviečiamos iš metodo, kurį testuoju</a:t>
            </a:r>
            <a:endParaRPr sz="2100" b="1"/>
          </a:p>
        </p:txBody>
      </p:sp>
      <p:sp>
        <p:nvSpPr>
          <p:cNvPr id="333" name="Google Shape;333;gb9ba080c68_0_46"/>
          <p:cNvSpPr/>
          <p:nvPr/>
        </p:nvSpPr>
        <p:spPr>
          <a:xfrm>
            <a:off x="180975" y="1678400"/>
            <a:ext cx="6018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b9ba080c68_0_46"/>
          <p:cNvSpPr/>
          <p:nvPr/>
        </p:nvSpPr>
        <p:spPr>
          <a:xfrm>
            <a:off x="152400" y="1991900"/>
            <a:ext cx="6018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dbank">
      <a:dk1>
        <a:srgbClr val="512B2B"/>
      </a:dk1>
      <a:lt1>
        <a:srgbClr val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Swedbank">
      <a:dk1>
        <a:srgbClr val="512B2B"/>
      </a:dk1>
      <a:lt1>
        <a:srgbClr val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369</Words>
  <Application>Microsoft Office PowerPoint</Application>
  <PresentationFormat>Widescreen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Noto Sans Symbols</vt:lpstr>
      <vt:lpstr>Blank</vt:lpstr>
      <vt:lpstr>Unit Tests</vt:lpstr>
      <vt:lpstr>Ką aptarsime</vt:lpstr>
      <vt:lpstr>Unit testing</vt:lpstr>
      <vt:lpstr>Unit testing principai</vt:lpstr>
      <vt:lpstr>Įrankiai</vt:lpstr>
      <vt:lpstr>UNIT!</vt:lpstr>
      <vt:lpstr>UNIT!!</vt:lpstr>
      <vt:lpstr>UNIT!!!</vt:lpstr>
      <vt:lpstr>UNIT!!!</vt:lpstr>
      <vt:lpstr>UNIT!!!!</vt:lpstr>
      <vt:lpstr>UNIT!!!!!</vt:lpstr>
      <vt:lpstr>UNIT!!!!!!</vt:lpstr>
      <vt:lpstr>Dažniausiai naudojami metodai/anotacijos</vt:lpstr>
      <vt:lpstr>Užduotis: Unit testai</vt:lpstr>
      <vt:lpstr>Namų darbas: parašyti savo versijai unit testus ir atsiųsti mums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dc:creator>Edmundas Malčius</dc:creator>
  <cp:lastModifiedBy>Andrius Ragelis</cp:lastModifiedBy>
  <cp:revision>2</cp:revision>
  <dcterms:created xsi:type="dcterms:W3CDTF">2019-01-15T06:12:14Z</dcterms:created>
  <dcterms:modified xsi:type="dcterms:W3CDTF">2021-02-08T19:31:28Z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0x01010019ED4169A17A9943A0C4D616F29F7EA9</vt:lpwstr>
  </property>
</Properties>
</file>