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cAEfrOIpqhoIQ59z7IbR/ra3f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872553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872553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5" name="Google Shape;6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0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0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85" name="Google Shape;285;p23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286" name="Google Shape;286;p2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9" name="Google Shape;289;p2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93" name="Google Shape;293;p2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8" name="Google Shape;298;p2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3" name="Google Shape;303;p2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4" name="Google Shape;304;p2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" name="Google Shape;306;p2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7" name="Google Shape;307;p2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2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" name="Google Shape;311;p2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12" name="Google Shape;312;p2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" name="Google Shape;314;p2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325" name="Google Shape;325;p2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6" name="Google Shape;326;p2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8" name="Google Shape;328;p2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9" name="Google Shape;329;p2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2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33" name="Google Shape;333;p2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7" name="Google Shape;337;p2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338" name="Google Shape;338;p2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9" name="Google Shape;339;p2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2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5" name="Google Shape;345;p2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6" name="Google Shape;346;p2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51" name="Google Shape;351;p2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6" name="Google Shape;356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0" name="Google Shape;360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7" name="Google Shape;36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1" name="Google Shape;371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2" name="Google Shape;37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81" name="Google Shape;381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5" name="Google Shape;385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388" name="Google Shape;388;p2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389" name="Google Shape;389;p2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2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393" name="Google Shape;393;p2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2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7" name="Google Shape;397;p2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03" name="Google Shape;403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30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" name="Google Shape;406;p30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7" name="Google Shape;407;p30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8" name="Google Shape;40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11" name="Google Shape;411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3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14" name="Google Shape;414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7" name="Google Shape;417;p32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8" name="Google Shape;418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32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23" name="Google Shape;423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32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9" name="Google Shape;429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32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34" name="Google Shape;434;p32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7" name="Google Shape;437;p32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8" name="Google Shape;438;p32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32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44" name="Google Shape;444;p32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32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9" name="Google Shape;449;p32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32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53" name="Google Shape;453;p32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32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9" name="Google Shape;459;p32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32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64" name="Google Shape;464;p32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32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9" name="Google Shape;469;p32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32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73" name="Google Shape;473;p32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7" name="Google Shape;477;p32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8" name="Google Shape;478;p32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32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83" name="Google Shape;483;p32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8" name="Google Shape;488;p32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9" name="Google Shape;489;p32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32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94" name="Google Shape;494;p32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7" name="Google Shape;497;p32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8" name="Google Shape;498;p32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32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503" name="Google Shape;503;p32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8" name="Google Shape;508;p32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9" name="Google Shape;509;p32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32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14" name="Google Shape;514;p32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32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8" name="Google Shape;518;p32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3" name="Google Shape;523;p32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24" name="Google Shape;524;p32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32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9" name="Google Shape;529;p32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32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34" name="Google Shape;534;p32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8" name="Google Shape;538;p32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2" name="Google Shape;542;p32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3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0.png"/><Relationship Id="rId13" Type="http://schemas.openxmlformats.org/officeDocument/2006/relationships/image" Target="../media/image15.png"/><Relationship Id="rId1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5" Type="http://schemas.openxmlformats.org/officeDocument/2006/relationships/image" Target="../media/image19.jpg"/><Relationship Id="rId14" Type="http://schemas.openxmlformats.org/officeDocument/2006/relationships/image" Target="../media/image16.png"/><Relationship Id="rId17" Type="http://schemas.openxmlformats.org/officeDocument/2006/relationships/image" Target="../media/image12.png"/><Relationship Id="rId16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"/>
          <p:cNvSpPr txBox="1"/>
          <p:nvPr>
            <p:ph type="ctrTitle"/>
          </p:nvPr>
        </p:nvSpPr>
        <p:spPr>
          <a:xfrm>
            <a:off x="404725" y="999525"/>
            <a:ext cx="4968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“Code Troopers” Sprint 2 Stakeholder Update</a:t>
            </a:r>
            <a:endParaRPr/>
          </a:p>
        </p:txBody>
      </p:sp>
      <p:sp>
        <p:nvSpPr>
          <p:cNvPr id="552" name="Google Shape;552;p1"/>
          <p:cNvSpPr txBox="1"/>
          <p:nvPr>
            <p:ph idx="1" type="subTitle"/>
          </p:nvPr>
        </p:nvSpPr>
        <p:spPr>
          <a:xfrm>
            <a:off x="404725" y="420082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February 25th,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Progression of Geopop Browser Concept</a:t>
            </a:r>
            <a:endParaRPr/>
          </a:p>
        </p:txBody>
      </p:sp>
      <p:sp>
        <p:nvSpPr>
          <p:cNvPr id="558" name="Google Shape;558;p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machine defining specific actions users may undertake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Hand-Sketched web page facades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Concept solidification</a:t>
            </a:r>
            <a:endParaRPr/>
          </a:p>
        </p:txBody>
      </p:sp>
      <p:pic>
        <p:nvPicPr>
          <p:cNvPr id="559" name="Google Shape;5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47" y="2285325"/>
            <a:ext cx="4287250" cy="28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Introducing fully furnished Geopop Browser Github</a:t>
            </a:r>
            <a:endParaRPr/>
          </a:p>
        </p:txBody>
      </p:sp>
      <p:sp>
        <p:nvSpPr>
          <p:cNvPr id="565" name="Google Shape;565;p3"/>
          <p:cNvSpPr txBox="1"/>
          <p:nvPr>
            <p:ph idx="1" type="body"/>
          </p:nvPr>
        </p:nvSpPr>
        <p:spPr>
          <a:xfrm>
            <a:off x="1108775" y="1719750"/>
            <a:ext cx="26355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1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User Stories</a:t>
            </a:r>
            <a:endParaRPr sz="131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-3121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Branches/Releases</a:t>
            </a:r>
            <a:endParaRPr sz="131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-3121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Issues utilized</a:t>
            </a:r>
            <a:endParaRPr sz="1315"/>
          </a:p>
        </p:txBody>
      </p:sp>
      <p:pic>
        <p:nvPicPr>
          <p:cNvPr id="566" name="Google Shape;5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750" y="3059553"/>
            <a:ext cx="3085348" cy="17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ZUBE.IO</a:t>
            </a:r>
            <a:endParaRPr/>
          </a:p>
        </p:txBody>
      </p:sp>
      <p:sp>
        <p:nvSpPr>
          <p:cNvPr id="572" name="Google Shape;572;p4"/>
          <p:cNvSpPr txBox="1"/>
          <p:nvPr>
            <p:ph idx="1" type="body"/>
          </p:nvPr>
        </p:nvSpPr>
        <p:spPr>
          <a:xfrm>
            <a:off x="1107950" y="16602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Github Integration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Kanban Board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Specified Sprint Breakdown</a:t>
            </a:r>
            <a:endParaRPr/>
          </a:p>
        </p:txBody>
      </p:sp>
      <p:pic>
        <p:nvPicPr>
          <p:cNvPr id="573" name="Google Shape;5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4500" y="3345275"/>
            <a:ext cx="3154350" cy="16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"/>
          <p:cNvSpPr txBox="1"/>
          <p:nvPr>
            <p:ph type="title"/>
          </p:nvPr>
        </p:nvSpPr>
        <p:spPr>
          <a:xfrm>
            <a:off x="1302525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Full Use Case Diagram</a:t>
            </a:r>
            <a:endParaRPr/>
          </a:p>
        </p:txBody>
      </p:sp>
      <p:sp>
        <p:nvSpPr>
          <p:cNvPr id="579" name="Google Shape;579;p5"/>
          <p:cNvSpPr txBox="1"/>
          <p:nvPr/>
        </p:nvSpPr>
        <p:spPr>
          <a:xfrm>
            <a:off x="1085650" y="1859850"/>
            <a:ext cx="7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0" name="Google Shape;5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67026" y="1462900"/>
            <a:ext cx="15769626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"/>
          <p:cNvSpPr txBox="1"/>
          <p:nvPr>
            <p:ph type="title"/>
          </p:nvPr>
        </p:nvSpPr>
        <p:spPr>
          <a:xfrm>
            <a:off x="1180564" y="528726"/>
            <a:ext cx="2471794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Full Use Case Defined</a:t>
            </a:r>
            <a:endParaRPr/>
          </a:p>
        </p:txBody>
      </p:sp>
      <p:grpSp>
        <p:nvGrpSpPr>
          <p:cNvPr id="586" name="Google Shape;586;p6"/>
          <p:cNvGrpSpPr/>
          <p:nvPr/>
        </p:nvGrpSpPr>
        <p:grpSpPr>
          <a:xfrm>
            <a:off x="548109" y="3019489"/>
            <a:ext cx="2877988" cy="1722416"/>
            <a:chOff x="495132" y="1263476"/>
            <a:chExt cx="2877988" cy="1722416"/>
          </a:xfrm>
        </p:grpSpPr>
        <p:grpSp>
          <p:nvGrpSpPr>
            <p:cNvPr id="587" name="Google Shape;587;p6"/>
            <p:cNvGrpSpPr/>
            <p:nvPr/>
          </p:nvGrpSpPr>
          <p:grpSpPr>
            <a:xfrm>
              <a:off x="1034830" y="1688050"/>
              <a:ext cx="1831604" cy="929551"/>
              <a:chOff x="1034830" y="1688050"/>
              <a:chExt cx="1831604" cy="929551"/>
            </a:xfrm>
          </p:grpSpPr>
          <p:grpSp>
            <p:nvGrpSpPr>
              <p:cNvPr id="588" name="Google Shape;588;p6"/>
              <p:cNvGrpSpPr/>
              <p:nvPr/>
            </p:nvGrpSpPr>
            <p:grpSpPr>
              <a:xfrm>
                <a:off x="1034830" y="1688050"/>
                <a:ext cx="1831604" cy="929551"/>
                <a:chOff x="1034830" y="1688050"/>
                <a:chExt cx="1831604" cy="929551"/>
              </a:xfrm>
            </p:grpSpPr>
            <p:pic>
              <p:nvPicPr>
                <p:cNvPr id="589" name="Google Shape;589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6225" l="65872" r="18256" t="17778"/>
                <a:stretch/>
              </p:blipFill>
              <p:spPr>
                <a:xfrm>
                  <a:off x="1034830" y="1698210"/>
                  <a:ext cx="819680" cy="8227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0" name="Google Shape;590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66330" r="17797" t="81928"/>
                <a:stretch/>
              </p:blipFill>
              <p:spPr>
                <a:xfrm>
                  <a:off x="2046755" y="1688050"/>
                  <a:ext cx="819679" cy="929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A picture containing metalware, chain&#10;&#10;Description automatically generated" id="591" name="Google Shape;591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48312" t="0"/>
              <a:stretch/>
            </p:blipFill>
            <p:spPr>
              <a:xfrm>
                <a:off x="1798501" y="1903621"/>
                <a:ext cx="294286" cy="4554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92" name="Google Shape;592;p6"/>
            <p:cNvCxnSpPr/>
            <p:nvPr/>
          </p:nvCxnSpPr>
          <p:spPr>
            <a:xfrm rot="10800000">
              <a:off x="1455137" y="2464926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6"/>
            <p:cNvCxnSpPr/>
            <p:nvPr/>
          </p:nvCxnSpPr>
          <p:spPr>
            <a:xfrm rot="10800000">
              <a:off x="2465204" y="1608039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4" name="Google Shape;594;p6"/>
            <p:cNvSpPr/>
            <p:nvPr/>
          </p:nvSpPr>
          <p:spPr>
            <a:xfrm>
              <a:off x="495132" y="2616560"/>
              <a:ext cx="2289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Search Criteria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Searching in the database, requires a user to enter the specifications of their desired information. These include: Geographic region, country, district, city, language.</a:t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1669846" y="1263476"/>
              <a:ext cx="1703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Reports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Generating reports, allows the user to retrieve information from the database based on user search criterion.</a:t>
              </a:r>
              <a:endParaRPr/>
            </a:p>
          </p:txBody>
        </p:sp>
      </p:grpSp>
      <p:grpSp>
        <p:nvGrpSpPr>
          <p:cNvPr id="596" name="Google Shape;596;p6"/>
          <p:cNvGrpSpPr/>
          <p:nvPr/>
        </p:nvGrpSpPr>
        <p:grpSpPr>
          <a:xfrm>
            <a:off x="4090183" y="696317"/>
            <a:ext cx="4377057" cy="2099834"/>
            <a:chOff x="3957243" y="1191958"/>
            <a:chExt cx="4377057" cy="2099834"/>
          </a:xfrm>
        </p:grpSpPr>
        <p:grpSp>
          <p:nvGrpSpPr>
            <p:cNvPr id="597" name="Google Shape;597;p6"/>
            <p:cNvGrpSpPr/>
            <p:nvPr/>
          </p:nvGrpSpPr>
          <p:grpSpPr>
            <a:xfrm>
              <a:off x="4065069" y="1597874"/>
              <a:ext cx="3952270" cy="941343"/>
              <a:chOff x="4065069" y="1597874"/>
              <a:chExt cx="3952270" cy="941343"/>
            </a:xfrm>
          </p:grpSpPr>
          <p:pic>
            <p:nvPicPr>
              <p:cNvPr descr="A picture containing metalware, chain&#10;&#10;Description automatically generated" id="598" name="Google Shape;598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312" t="0"/>
              <a:stretch/>
            </p:blipFill>
            <p:spPr>
              <a:xfrm>
                <a:off x="6917981" y="1887039"/>
                <a:ext cx="294286" cy="45549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99" name="Google Shape;599;p6"/>
              <p:cNvGrpSpPr/>
              <p:nvPr/>
            </p:nvGrpSpPr>
            <p:grpSpPr>
              <a:xfrm>
                <a:off x="4065069" y="1597874"/>
                <a:ext cx="3952270" cy="941343"/>
                <a:chOff x="4065069" y="1597874"/>
                <a:chExt cx="3952270" cy="941343"/>
              </a:xfrm>
            </p:grpSpPr>
            <p:pic>
              <p:nvPicPr>
                <p:cNvPr id="600" name="Google Shape;600;p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81928" l="18633" r="65778" t="0"/>
                <a:stretch/>
              </p:blipFill>
              <p:spPr>
                <a:xfrm>
                  <a:off x="6191820" y="1609666"/>
                  <a:ext cx="805008" cy="929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01" name="Google Shape;601;p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17430" l="65936" r="16947" t="65976"/>
                <a:stretch/>
              </p:blipFill>
              <p:spPr>
                <a:xfrm>
                  <a:off x="7133419" y="1667510"/>
                  <a:ext cx="883920" cy="853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02" name="Google Shape;602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50035" l="50000" r="34128" t="33372"/>
                <a:stretch/>
              </p:blipFill>
              <p:spPr>
                <a:xfrm>
                  <a:off x="5159576" y="1663810"/>
                  <a:ext cx="819679" cy="853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03" name="Google Shape;603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82222" l="0" r="82135" t="0"/>
                <a:stretch/>
              </p:blipFill>
              <p:spPr>
                <a:xfrm>
                  <a:off x="4065069" y="1597874"/>
                  <a:ext cx="922582" cy="91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A picture containing metalware, chain&#10;&#10;Description automatically generated" id="604" name="Google Shape;604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312" t="0"/>
              <a:stretch/>
            </p:blipFill>
            <p:spPr>
              <a:xfrm>
                <a:off x="5938395" y="1888461"/>
                <a:ext cx="294286" cy="4554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picture containing metalware, chain&#10;&#10;Description automatically generated" id="605" name="Google Shape;605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312" t="0"/>
              <a:stretch/>
            </p:blipFill>
            <p:spPr>
              <a:xfrm>
                <a:off x="4931642" y="1887666"/>
                <a:ext cx="294286" cy="4554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06" name="Google Shape;606;p6"/>
            <p:cNvCxnSpPr/>
            <p:nvPr/>
          </p:nvCxnSpPr>
          <p:spPr>
            <a:xfrm rot="10800000">
              <a:off x="4573062" y="2459081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6"/>
            <p:cNvCxnSpPr/>
            <p:nvPr/>
          </p:nvCxnSpPr>
          <p:spPr>
            <a:xfrm rot="10800000">
              <a:off x="5574467" y="1597183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6"/>
            <p:cNvCxnSpPr/>
            <p:nvPr/>
          </p:nvCxnSpPr>
          <p:spPr>
            <a:xfrm rot="10800000">
              <a:off x="6569887" y="2456485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6"/>
            <p:cNvCxnSpPr/>
            <p:nvPr/>
          </p:nvCxnSpPr>
          <p:spPr>
            <a:xfrm rot="10800000">
              <a:off x="7560223" y="1579137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0" name="Google Shape;610;p6"/>
            <p:cNvSpPr/>
            <p:nvPr/>
          </p:nvSpPr>
          <p:spPr>
            <a:xfrm>
              <a:off x="3957243" y="2614684"/>
              <a:ext cx="2219955" cy="677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Login and Authenticate user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Logging in/registering gives the user access to additional quality of life features, such as, ability to save previously generated reports, ability to personalize settings, and ability to send help requests.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3957243" y="1192068"/>
              <a:ext cx="23543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Save Reports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Saving reports enables us to refer to previously generated reports, giving us the opportunity to reference where data extracted from Geopop originated from.</a:t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6331207" y="2668278"/>
              <a:ext cx="176212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Personalize Account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Personalizing accounts enables users to save setting preferences from previous uses of Geopop.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441985" y="1191958"/>
              <a:ext cx="18923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Help Requests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Sending help requests enables users to petition administrators to aid users encountering a predicament on the system.</a:t>
              </a:r>
              <a:endParaRPr/>
            </a:p>
          </p:txBody>
        </p:sp>
      </p:grpSp>
      <p:grpSp>
        <p:nvGrpSpPr>
          <p:cNvPr id="614" name="Google Shape;614;p6"/>
          <p:cNvGrpSpPr/>
          <p:nvPr/>
        </p:nvGrpSpPr>
        <p:grpSpPr>
          <a:xfrm>
            <a:off x="3783984" y="2972927"/>
            <a:ext cx="4477835" cy="1847879"/>
            <a:chOff x="2035509" y="2945477"/>
            <a:chExt cx="4477835" cy="1847879"/>
          </a:xfrm>
        </p:grpSpPr>
        <p:grpSp>
          <p:nvGrpSpPr>
            <p:cNvPr id="615" name="Google Shape;615;p6"/>
            <p:cNvGrpSpPr/>
            <p:nvPr/>
          </p:nvGrpSpPr>
          <p:grpSpPr>
            <a:xfrm>
              <a:off x="2179253" y="3390945"/>
              <a:ext cx="3750697" cy="896934"/>
              <a:chOff x="925289" y="3545626"/>
              <a:chExt cx="3750697" cy="896934"/>
            </a:xfrm>
          </p:grpSpPr>
          <p:grpSp>
            <p:nvGrpSpPr>
              <p:cNvPr id="616" name="Google Shape;616;p6"/>
              <p:cNvGrpSpPr/>
              <p:nvPr/>
            </p:nvGrpSpPr>
            <p:grpSpPr>
              <a:xfrm>
                <a:off x="925289" y="3545626"/>
                <a:ext cx="3750697" cy="896934"/>
                <a:chOff x="877809" y="3471432"/>
                <a:chExt cx="3750697" cy="896934"/>
              </a:xfrm>
            </p:grpSpPr>
            <p:pic>
              <p:nvPicPr>
                <p:cNvPr id="617" name="Google Shape;617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49782" l="18633" r="65915" t="34222"/>
                <a:stretch/>
              </p:blipFill>
              <p:spPr>
                <a:xfrm>
                  <a:off x="877809" y="3545626"/>
                  <a:ext cx="797936" cy="8227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8" name="Google Shape;618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66621" l="49952" r="34176" t="17383"/>
                <a:stretch/>
              </p:blipFill>
              <p:spPr>
                <a:xfrm>
                  <a:off x="1807030" y="3501912"/>
                  <a:ext cx="819679" cy="8227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9" name="Google Shape;619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34419" l="18633" r="65494" t="49367"/>
                <a:stretch/>
              </p:blipFill>
              <p:spPr>
                <a:xfrm>
                  <a:off x="2818954" y="3471432"/>
                  <a:ext cx="819679" cy="8339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0" name="Google Shape;620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33811" l="357" r="81367" t="49596"/>
                <a:stretch/>
              </p:blipFill>
              <p:spPr>
                <a:xfrm>
                  <a:off x="3684702" y="3471432"/>
                  <a:ext cx="943804" cy="853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A picture containing metalware, chain&#10;&#10;Description automatically generated" id="621" name="Google Shape;621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312" t="0"/>
              <a:stretch/>
            </p:blipFill>
            <p:spPr>
              <a:xfrm>
                <a:off x="1628445" y="3803445"/>
                <a:ext cx="294286" cy="4554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picture containing metalware, chain&#10;&#10;Description automatically generated" id="622" name="Google Shape;622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312" t="0"/>
              <a:stretch/>
            </p:blipFill>
            <p:spPr>
              <a:xfrm>
                <a:off x="2629476" y="3803445"/>
                <a:ext cx="294286" cy="4554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picture containing metalware, chain&#10;&#10;Description automatically generated" id="623" name="Google Shape;623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48312" t="0"/>
              <a:stretch/>
            </p:blipFill>
            <p:spPr>
              <a:xfrm>
                <a:off x="3592977" y="3803445"/>
                <a:ext cx="294286" cy="4554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24" name="Google Shape;624;p6"/>
            <p:cNvCxnSpPr/>
            <p:nvPr/>
          </p:nvCxnSpPr>
          <p:spPr>
            <a:xfrm rot="10800000">
              <a:off x="2546459" y="4218811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6"/>
            <p:cNvCxnSpPr/>
            <p:nvPr/>
          </p:nvCxnSpPr>
          <p:spPr>
            <a:xfrm rot="10800000">
              <a:off x="3524228" y="3346856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6"/>
            <p:cNvCxnSpPr/>
            <p:nvPr/>
          </p:nvCxnSpPr>
          <p:spPr>
            <a:xfrm rot="10800000">
              <a:off x="4496372" y="4195986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6"/>
            <p:cNvCxnSpPr/>
            <p:nvPr/>
          </p:nvCxnSpPr>
          <p:spPr>
            <a:xfrm rot="10800000">
              <a:off x="5494004" y="3316376"/>
              <a:ext cx="0" cy="149137"/>
            </a:xfrm>
            <a:prstGeom prst="straightConnector1">
              <a:avLst/>
            </a:prstGeom>
            <a:noFill/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8" name="Google Shape;628;p6"/>
            <p:cNvSpPr/>
            <p:nvPr/>
          </p:nvSpPr>
          <p:spPr>
            <a:xfrm>
              <a:off x="2111960" y="4345123"/>
              <a:ext cx="14002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Prepare Database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Preparing the database enables users to access valid and up-to-date information. </a:t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2035509" y="2947044"/>
              <a:ext cx="20297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 Users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Managing users allows administrators to create or delete accounts as various needs arise, as well as keep track of current users.</a:t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713662" y="4331691"/>
              <a:ext cx="24692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Respond to User Requests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 Responding to user help requests allows administrators to provide assistance to users that are having difficulty navigating through the websites' features/functionalities, reducing any unforeseen UI friction with users.</a:t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4000526" y="2945477"/>
              <a:ext cx="25128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Report System Analytics </a:t>
              </a:r>
              <a:r>
                <a:rPr b="0" i="0" lang="en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Reporting system analytics of the website allows administrators to gain further insight and data that can be used to create a better user experience for visitors.</a:t>
              </a:r>
              <a:endParaRPr/>
            </a:p>
          </p:txBody>
        </p:sp>
      </p:grpSp>
      <p:grpSp>
        <p:nvGrpSpPr>
          <p:cNvPr id="632" name="Google Shape;632;p6"/>
          <p:cNvGrpSpPr/>
          <p:nvPr/>
        </p:nvGrpSpPr>
        <p:grpSpPr>
          <a:xfrm>
            <a:off x="2117196" y="1382663"/>
            <a:ext cx="1309564" cy="1302410"/>
            <a:chOff x="4572000" y="405275"/>
            <a:chExt cx="4572000" cy="4738225"/>
          </a:xfrm>
        </p:grpSpPr>
        <p:pic>
          <p:nvPicPr>
            <p:cNvPr id="633" name="Google Shape;633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72000" y="2973550"/>
              <a:ext cx="4572000" cy="216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6"/>
            <p:cNvPicPr preferRelativeResize="0"/>
            <p:nvPr/>
          </p:nvPicPr>
          <p:blipFill rotWithShape="1">
            <a:blip r:embed="rId11">
              <a:alphaModFix/>
            </a:blip>
            <a:srcRect b="15633" l="0" r="0" t="0"/>
            <a:stretch/>
          </p:blipFill>
          <p:spPr>
            <a:xfrm>
              <a:off x="5330550" y="405275"/>
              <a:ext cx="3054875" cy="2577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5" name="Google Shape;635;p6"/>
          <p:cNvCxnSpPr/>
          <p:nvPr/>
        </p:nvCxnSpPr>
        <p:spPr>
          <a:xfrm>
            <a:off x="3845025" y="528726"/>
            <a:ext cx="13964" cy="2267425"/>
          </a:xfrm>
          <a:prstGeom prst="straightConnector1">
            <a:avLst/>
          </a:prstGeom>
          <a:noFill/>
          <a:ln cap="flat" cmpd="sng" w="9525">
            <a:solidFill>
              <a:srgbClr val="0761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6"/>
          <p:cNvCxnSpPr/>
          <p:nvPr/>
        </p:nvCxnSpPr>
        <p:spPr>
          <a:xfrm>
            <a:off x="548109" y="2796151"/>
            <a:ext cx="8113291" cy="0"/>
          </a:xfrm>
          <a:prstGeom prst="straightConnector1">
            <a:avLst/>
          </a:prstGeom>
          <a:noFill/>
          <a:ln cap="flat" cmpd="sng" w="9525">
            <a:solidFill>
              <a:srgbClr val="0761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6"/>
          <p:cNvCxnSpPr/>
          <p:nvPr/>
        </p:nvCxnSpPr>
        <p:spPr>
          <a:xfrm>
            <a:off x="3462098" y="2800350"/>
            <a:ext cx="0" cy="1985489"/>
          </a:xfrm>
          <a:prstGeom prst="straightConnector1">
            <a:avLst/>
          </a:prstGeom>
          <a:noFill/>
          <a:ln cap="flat" cmpd="sng" w="9525">
            <a:solidFill>
              <a:srgbClr val="07617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dark, night sky&#10;&#10;Description automatically generated" id="638" name="Google Shape;638;p6"/>
          <p:cNvPicPr preferRelativeResize="0"/>
          <p:nvPr/>
        </p:nvPicPr>
        <p:blipFill rotWithShape="1">
          <a:blip r:embed="rId12">
            <a:alphaModFix amt="5000"/>
          </a:blip>
          <a:srcRect b="0" l="0" r="0" t="0"/>
          <a:stretch/>
        </p:blipFill>
        <p:spPr>
          <a:xfrm>
            <a:off x="548109" y="2800350"/>
            <a:ext cx="2909028" cy="1985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639" name="Google Shape;639;p6"/>
          <p:cNvPicPr preferRelativeResize="0"/>
          <p:nvPr/>
        </p:nvPicPr>
        <p:blipFill rotWithShape="1">
          <a:blip r:embed="rId13">
            <a:alphaModFix amt="20000"/>
          </a:blip>
          <a:srcRect b="10798" l="10849" r="10688" t="11381"/>
          <a:stretch/>
        </p:blipFill>
        <p:spPr>
          <a:xfrm>
            <a:off x="3850266" y="528727"/>
            <a:ext cx="4807333" cy="226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640" name="Google Shape;640;p6"/>
          <p:cNvPicPr preferRelativeResize="0"/>
          <p:nvPr/>
        </p:nvPicPr>
        <p:blipFill rotWithShape="1">
          <a:blip r:embed="rId14">
            <a:alphaModFix amt="20000"/>
          </a:blip>
          <a:srcRect b="0" l="0" r="0" t="0"/>
          <a:stretch/>
        </p:blipFill>
        <p:spPr>
          <a:xfrm>
            <a:off x="3472262" y="2794730"/>
            <a:ext cx="5189138" cy="1985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6"/>
          <p:cNvGrpSpPr/>
          <p:nvPr/>
        </p:nvGrpSpPr>
        <p:grpSpPr>
          <a:xfrm>
            <a:off x="366906" y="1575213"/>
            <a:ext cx="1993926" cy="821388"/>
            <a:chOff x="616282" y="1551409"/>
            <a:chExt cx="1993926" cy="821388"/>
          </a:xfrm>
        </p:grpSpPr>
        <p:grpSp>
          <p:nvGrpSpPr>
            <p:cNvPr id="642" name="Google Shape;642;p6"/>
            <p:cNvGrpSpPr/>
            <p:nvPr/>
          </p:nvGrpSpPr>
          <p:grpSpPr>
            <a:xfrm rot="10800000">
              <a:off x="616282" y="1597709"/>
              <a:ext cx="199044" cy="734234"/>
              <a:chOff x="628052" y="1385616"/>
              <a:chExt cx="199044" cy="734234"/>
            </a:xfrm>
          </p:grpSpPr>
          <p:pic>
            <p:nvPicPr>
              <p:cNvPr descr="A picture containing dark, night sky&#10;&#10;Description automatically generated" id="643" name="Google Shape;643;p6"/>
              <p:cNvPicPr preferRelativeResize="0"/>
              <p:nvPr/>
            </p:nvPicPr>
            <p:blipFill rotWithShape="1">
              <a:blip r:embed="rId15">
                <a:alphaModFix amt="50000"/>
              </a:blip>
              <a:srcRect b="0" l="0" r="0" t="0"/>
              <a:stretch/>
            </p:blipFill>
            <p:spPr>
              <a:xfrm>
                <a:off x="628052" y="1935400"/>
                <a:ext cx="199044" cy="184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ape, square&#10;&#10;Description automatically generated" id="644" name="Google Shape;644;p6"/>
              <p:cNvPicPr preferRelativeResize="0"/>
              <p:nvPr/>
            </p:nvPicPr>
            <p:blipFill rotWithShape="1">
              <a:blip r:embed="rId16">
                <a:alphaModFix amt="50000"/>
              </a:blip>
              <a:srcRect b="10798" l="10849" r="10688" t="11381"/>
              <a:stretch/>
            </p:blipFill>
            <p:spPr>
              <a:xfrm>
                <a:off x="628052" y="1659207"/>
                <a:ext cx="199044" cy="1900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ape, square&#10;&#10;Description automatically generated" id="645" name="Google Shape;645;p6"/>
              <p:cNvPicPr preferRelativeResize="0"/>
              <p:nvPr/>
            </p:nvPicPr>
            <p:blipFill rotWithShape="1">
              <a:blip r:embed="rId17">
                <a:alphaModFix amt="50000"/>
              </a:blip>
              <a:srcRect b="0" l="0" r="0" t="0"/>
              <a:stretch/>
            </p:blipFill>
            <p:spPr>
              <a:xfrm>
                <a:off x="628052" y="1385616"/>
                <a:ext cx="199044" cy="193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6" name="Google Shape;646;p6"/>
            <p:cNvSpPr txBox="1"/>
            <p:nvPr/>
          </p:nvSpPr>
          <p:spPr>
            <a:xfrm>
              <a:off x="773236" y="1551409"/>
              <a:ext cx="12293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Core Function</a:t>
              </a:r>
              <a:endParaRPr/>
            </a:p>
          </p:txBody>
        </p:sp>
        <p:sp>
          <p:nvSpPr>
            <p:cNvPr id="647" name="Google Shape;647;p6"/>
            <p:cNvSpPr txBox="1"/>
            <p:nvPr/>
          </p:nvSpPr>
          <p:spPr>
            <a:xfrm>
              <a:off x="770038" y="1827101"/>
              <a:ext cx="145623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Additional Function</a:t>
              </a:r>
              <a:endParaRPr/>
            </a:p>
          </p:txBody>
        </p:sp>
        <p:sp>
          <p:nvSpPr>
            <p:cNvPr id="648" name="Google Shape;648;p6"/>
            <p:cNvSpPr txBox="1"/>
            <p:nvPr/>
          </p:nvSpPr>
          <p:spPr>
            <a:xfrm>
              <a:off x="767220" y="2111187"/>
              <a:ext cx="18429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Administrative Function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872553b36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1872553b36_0_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g11872553b3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Second Release Additional Content</a:t>
            </a:r>
            <a:endParaRPr/>
          </a:p>
        </p:txBody>
      </p:sp>
      <p:sp>
        <p:nvSpPr>
          <p:cNvPr id="661" name="Google Shape;661;p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Meetings log for Stakeholders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Updated Meet the team</a:t>
            </a:r>
            <a:endParaRPr/>
          </a:p>
        </p:txBody>
      </p:sp>
      <p:pic>
        <p:nvPicPr>
          <p:cNvPr id="662" name="Google Shape;6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000" y="13916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"/>
          <p:cNvSpPr txBox="1"/>
          <p:nvPr>
            <p:ph type="title"/>
          </p:nvPr>
        </p:nvSpPr>
        <p:spPr>
          <a:xfrm>
            <a:off x="1909100" y="534275"/>
            <a:ext cx="6432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Slides prepared by Code Troopers</a:t>
            </a:r>
            <a:endParaRPr/>
          </a:p>
        </p:txBody>
      </p:sp>
      <p:sp>
        <p:nvSpPr>
          <p:cNvPr id="668" name="Google Shape;668;p8"/>
          <p:cNvSpPr txBox="1"/>
          <p:nvPr>
            <p:ph idx="1" type="body"/>
          </p:nvPr>
        </p:nvSpPr>
        <p:spPr>
          <a:xfrm>
            <a:off x="628650" y="146118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 Add your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Software Engineers at Kamino Softworks who work to change the world and improve the lives of people around the globe. Graduates from Roehampton in 2023 with a degrees in Computer Science. Love to work improving the future with a diverse and dedicated staff.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Code Troopers make no claim to ownership of Media images in this powerpoint. Images taken from Google.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669" name="Google Shape;6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09" y="357413"/>
            <a:ext cx="1426490" cy="142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8"/>
          <p:cNvPicPr preferRelativeResize="0"/>
          <p:nvPr/>
        </p:nvPicPr>
        <p:blipFill rotWithShape="1">
          <a:blip r:embed="rId4">
            <a:alphaModFix amt="65000"/>
          </a:blip>
          <a:srcRect b="0" l="0" r="0" t="0"/>
          <a:stretch/>
        </p:blipFill>
        <p:spPr>
          <a:xfrm>
            <a:off x="2357531" y="3284360"/>
            <a:ext cx="4428938" cy="1859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