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22" Type="http://schemas.openxmlformats.org/officeDocument/2006/relationships/font" Target="fonts/MavenPro-bold.fntdata"/><Relationship Id="rId10" Type="http://schemas.openxmlformats.org/officeDocument/2006/relationships/slide" Target="slides/slide4.xml"/><Relationship Id="rId21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131d48557d_0_8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1131d48557d_0_8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31d48557d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131d48557d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31d48557d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31d48557d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131d48557d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131d48557d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131d48557d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131d48557d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131d48557d_0_1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131d48557d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131d48557d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131d48557d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131d48557d_0_1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131d48557d_0_1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131d48557d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131d48557d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279" name="Google Shape;279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280" name="Google Shape;280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83" name="Google Shape;283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6" name="Google Shape;286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87" name="Google Shape;287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1" name="Google Shape;291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92" name="Google Shape;292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7" name="Google Shape;297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298" name="Google Shape;298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Google Shape;300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01" name="Google Shape;301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4" name="Google Shape;304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" name="Google Shape;305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06" name="Google Shape;306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8" name="Google Shape;308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6" name="Google Shape;31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319" name="Google Shape;319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20" name="Google Shape;320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23" name="Google Shape;323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" name="Google Shape;326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327" name="Google Shape;327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1" name="Google Shape;331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332" name="Google Shape;332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333" name="Google Shape;333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5" name="Google Shape;335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336" name="Google Shape;336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" name="Google Shape;339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340" name="Google Shape;340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" name="Google Shape;344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345" name="Google Shape;345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0" name="Google Shape;350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54" name="Google Shape;354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7" name="Google Shape;35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8" name="Google Shape;358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61" name="Google Shape;361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4" name="Google Shape;364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5" name="Google Shape;365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6" name="Google Shape;366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69" name="Google Shape;369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2" name="Google Shape;372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75" name="Google Shape;375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8" name="Google Shape;378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9" name="Google Shape;379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382" name="Google Shape;382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383" name="Google Shape;383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6" name="Google Shape;386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387" name="Google Shape;387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" name="Google Shape;390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391" name="Google Shape;391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3" name="Google Shape;393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4" name="Google Shape;394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97" name="Google Shape;397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0" name="Google Shape;400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1" name="Google Shape;401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2" name="Google Shape;402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405" name="Google Shape;405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408" name="Google Shape;408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411" name="Google Shape;411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412" name="Google Shape;412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417" name="Google Shape;417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423" name="Google Shape;423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7" name="Google Shape;427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428" name="Google Shape;428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1" name="Google Shape;431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432" name="Google Shape;432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7" name="Google Shape;437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438" name="Google Shape;438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2" name="Google Shape;442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443" name="Google Shape;443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447" name="Google Shape;447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2" name="Google Shape;452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453" name="Google Shape;453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7" name="Google Shape;457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458" name="Google Shape;458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2" name="Google Shape;462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463" name="Google Shape;463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6" name="Google Shape;466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467" name="Google Shape;467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" name="Google Shape;471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472" name="Google Shape;472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6" name="Google Shape;476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477" name="Google Shape;477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2" name="Google Shape;482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483" name="Google Shape;483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7" name="Google Shape;487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488" name="Google Shape;488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1" name="Google Shape;491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492" name="Google Shape;492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6" name="Google Shape;496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497" name="Google Shape;497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2" name="Google Shape;502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503" name="Google Shape;503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508" name="Google Shape;508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512" name="Google Shape;512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518" name="Google Shape;518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2" name="Google Shape;522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523" name="Google Shape;523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7" name="Google Shape;527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528" name="Google Shape;528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" name="Google Shape;531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532" name="Google Shape;532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6" name="Google Shape;536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7" name="Google Shape;537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8" name="Google Shape;538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3" name="Google Shape;543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4" name="Google Shape;54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5" name="Google Shape;545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6" name="Google Shape;546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6"/>
          <p:cNvSpPr txBox="1"/>
          <p:nvPr>
            <p:ph type="ctrTitle"/>
          </p:nvPr>
        </p:nvSpPr>
        <p:spPr>
          <a:xfrm>
            <a:off x="404725" y="999525"/>
            <a:ext cx="4968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“Code Troopers” Sprint 1 </a:t>
            </a:r>
            <a:r>
              <a:rPr lang="en"/>
              <a:t>Stakeholder</a:t>
            </a:r>
            <a:r>
              <a:rPr lang="en"/>
              <a:t> Update</a:t>
            </a:r>
            <a:endParaRPr/>
          </a:p>
        </p:txBody>
      </p:sp>
      <p:sp>
        <p:nvSpPr>
          <p:cNvPr id="552" name="Google Shape;552;p26"/>
          <p:cNvSpPr txBox="1"/>
          <p:nvPr>
            <p:ph idx="1" type="subTitle"/>
          </p:nvPr>
        </p:nvSpPr>
        <p:spPr>
          <a:xfrm>
            <a:off x="404725" y="42008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8th,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5"/>
          <p:cNvSpPr txBox="1"/>
          <p:nvPr>
            <p:ph type="title"/>
          </p:nvPr>
        </p:nvSpPr>
        <p:spPr>
          <a:xfrm>
            <a:off x="1909100" y="534275"/>
            <a:ext cx="6432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Slides prepared by Code Troopers</a:t>
            </a:r>
            <a:endParaRPr/>
          </a:p>
        </p:txBody>
      </p:sp>
      <p:sp>
        <p:nvSpPr>
          <p:cNvPr id="616" name="Google Shape;616;p35"/>
          <p:cNvSpPr txBox="1"/>
          <p:nvPr>
            <p:ph idx="1" type="body"/>
          </p:nvPr>
        </p:nvSpPr>
        <p:spPr>
          <a:xfrm>
            <a:off x="628650" y="146118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 </a:t>
            </a:r>
            <a:r>
              <a:rPr lang="en"/>
              <a:t>Add your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Software Engineers at Kamino Softworks who work to change the world and improve the lives of people around the globe. Graduates from Roehampton in 2023 with a degrees in Computer Science. Love to work improving the future with a diverse and dedicated staff.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100" lvl="0" marL="1778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100"/>
              <a:t>Code Troopers make no claim to ownership of Media images in this powerpoint. Images taken from Google.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descr="Icon&#10;&#10;Description automatically generated" id="617" name="Google Shape;61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309" y="357413"/>
            <a:ext cx="1426490" cy="1426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7531" y="3284360"/>
            <a:ext cx="4428938" cy="185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Geopop Browser</a:t>
            </a:r>
            <a:endParaRPr/>
          </a:p>
        </p:txBody>
      </p:sp>
      <p:sp>
        <p:nvSpPr>
          <p:cNvPr id="558" name="Google Shape;558;p27"/>
          <p:cNvSpPr txBox="1"/>
          <p:nvPr>
            <p:ph idx="1" type="body"/>
          </p:nvPr>
        </p:nvSpPr>
        <p:spPr>
          <a:xfrm>
            <a:off x="1108775" y="1719750"/>
            <a:ext cx="26355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Free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Focused on UX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Search protection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Multi-function</a:t>
            </a:r>
            <a:endParaRPr/>
          </a:p>
        </p:txBody>
      </p:sp>
      <p:pic>
        <p:nvPicPr>
          <p:cNvPr id="559" name="Google Shape;5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300" y="1262700"/>
            <a:ext cx="3240825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5225" y="2768300"/>
            <a:ext cx="1779150" cy="17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Features/Requirements</a:t>
            </a:r>
            <a:endParaRPr/>
          </a:p>
        </p:txBody>
      </p:sp>
      <p:sp>
        <p:nvSpPr>
          <p:cNvPr id="566" name="Google Shape;566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Dynamic Geographical Report Generation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Total population of Geographical area Statistics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Total speakers of Geographical area Statistics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Docker Deployed Software (Page 6)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Simple and accessible 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Full and accurate Data</a:t>
            </a:r>
            <a:endParaRPr/>
          </a:p>
        </p:txBody>
      </p:sp>
      <p:pic>
        <p:nvPicPr>
          <p:cNvPr id="567" name="Google Shape;5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051" y="2815550"/>
            <a:ext cx="3238451" cy="19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Features</a:t>
            </a:r>
            <a:endParaRPr/>
          </a:p>
        </p:txBody>
      </p:sp>
      <p:sp>
        <p:nvSpPr>
          <p:cNvPr id="573" name="Google Shape;573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Account Creation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Help 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Support Data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Software settings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Automated Data Updating</a:t>
            </a:r>
            <a:endParaRPr/>
          </a:p>
        </p:txBody>
      </p:sp>
      <p:pic>
        <p:nvPicPr>
          <p:cNvPr id="574" name="Google Shape;5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88" y="1825863"/>
            <a:ext cx="88677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1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of Conduct</a:t>
            </a:r>
            <a:endParaRPr/>
          </a:p>
        </p:txBody>
      </p:sp>
      <p:sp>
        <p:nvSpPr>
          <p:cNvPr id="585" name="Google Shape;585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Behaviour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Organization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Integrity</a:t>
            </a:r>
            <a:endParaRPr/>
          </a:p>
        </p:txBody>
      </p:sp>
      <p:pic>
        <p:nvPicPr>
          <p:cNvPr id="586" name="Google Shape;5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000">
            <a:off x="4005350" y="13655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of Conduct</a:t>
            </a:r>
            <a:endParaRPr/>
          </a:p>
        </p:txBody>
      </p:sp>
      <p:sp>
        <p:nvSpPr>
          <p:cNvPr id="592" name="Google Shape;592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Behaviour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Organization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Integrity</a:t>
            </a:r>
            <a:endParaRPr/>
          </a:p>
        </p:txBody>
      </p:sp>
      <p:pic>
        <p:nvPicPr>
          <p:cNvPr id="593" name="Google Shape;5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725" y="1477888"/>
            <a:ext cx="20574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788" y="3184938"/>
            <a:ext cx="18192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7250" y="1515988"/>
            <a:ext cx="236220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9650" y="3184950"/>
            <a:ext cx="185737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602" name="Google Shape;602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Deployment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Implementation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Benefit</a:t>
            </a:r>
            <a:endParaRPr/>
          </a:p>
        </p:txBody>
      </p:sp>
      <p:pic>
        <p:nvPicPr>
          <p:cNvPr id="603" name="Google Shape;6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200" y="1282200"/>
            <a:ext cx="4174949" cy="34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Release Additional Content</a:t>
            </a:r>
            <a:endParaRPr/>
          </a:p>
        </p:txBody>
      </p:sp>
      <p:sp>
        <p:nvSpPr>
          <p:cNvPr id="609" name="Google Shape;609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Meetings log for </a:t>
            </a:r>
            <a:r>
              <a:rPr lang="en"/>
              <a:t>Stakeholders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Proof of Concept materials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Persona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Meet the team HTML page</a:t>
            </a:r>
            <a:endParaRPr/>
          </a:p>
        </p:txBody>
      </p:sp>
      <p:pic>
        <p:nvPicPr>
          <p:cNvPr id="610" name="Google Shape;6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000" y="139165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