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161fc2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6161fc2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31d48557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31d48557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faf990c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faf990c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31d48557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31d48557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31d48557d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31d48557d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31d48557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131d48557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31d48557d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131d48557d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31d48557d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131d48557d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4" name="Google Shape;54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5" name="Google Shape;54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6" name="Google Shape;54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ctrTitle"/>
          </p:nvPr>
        </p:nvSpPr>
        <p:spPr>
          <a:xfrm>
            <a:off x="404725" y="999525"/>
            <a:ext cx="496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 Troopers” Sprint 3 </a:t>
            </a:r>
            <a:r>
              <a:rPr lang="en"/>
              <a:t>Stakeholder</a:t>
            </a:r>
            <a:r>
              <a:rPr lang="en"/>
              <a:t> Update</a:t>
            </a:r>
            <a:endParaRPr/>
          </a:p>
        </p:txBody>
      </p:sp>
      <p:sp>
        <p:nvSpPr>
          <p:cNvPr id="552" name="Google Shape;552;p26"/>
          <p:cNvSpPr txBox="1"/>
          <p:nvPr>
            <p:ph idx="1" type="subTitle"/>
          </p:nvPr>
        </p:nvSpPr>
        <p:spPr>
          <a:xfrm>
            <a:off x="404725" y="4200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30th,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r>
              <a:rPr lang="en"/>
              <a:t> of Geopop Browser</a:t>
            </a:r>
            <a:endParaRPr/>
          </a:p>
        </p:txBody>
      </p:sp>
      <p:sp>
        <p:nvSpPr>
          <p:cNvPr id="558" name="Google Shape;558;p27"/>
          <p:cNvSpPr txBox="1"/>
          <p:nvPr>
            <p:ph idx="1" type="body"/>
          </p:nvPr>
        </p:nvSpPr>
        <p:spPr>
          <a:xfrm>
            <a:off x="571950" y="1894225"/>
            <a:ext cx="70305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MVP model: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pages with data and user input</a:t>
            </a:r>
            <a:endParaRPr/>
          </a:p>
        </p:txBody>
      </p:sp>
      <p:pic>
        <p:nvPicPr>
          <p:cNvPr id="559" name="Google Shape;5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816787" y="2433387"/>
            <a:ext cx="3477276" cy="8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975" y="1894223"/>
            <a:ext cx="4101824" cy="27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7"/>
          <p:cNvSpPr txBox="1"/>
          <p:nvPr>
            <p:ph idx="1" type="body"/>
          </p:nvPr>
        </p:nvSpPr>
        <p:spPr>
          <a:xfrm>
            <a:off x="595475" y="2762325"/>
            <a:ext cx="4537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 to Database integration and additional functionality </a:t>
            </a:r>
            <a:endParaRPr/>
          </a:p>
        </p:txBody>
      </p:sp>
      <p:sp>
        <p:nvSpPr>
          <p:cNvPr id="562" name="Google Shape;562;p27"/>
          <p:cNvSpPr txBox="1"/>
          <p:nvPr>
            <p:ph idx="1" type="body"/>
          </p:nvPr>
        </p:nvSpPr>
        <p:spPr>
          <a:xfrm>
            <a:off x="634475" y="4071750"/>
            <a:ext cx="48132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Country Data contained and made available to back-end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PUG and CSS (Front-End)</a:t>
            </a:r>
            <a:endParaRPr/>
          </a:p>
        </p:txBody>
      </p:sp>
      <p:sp>
        <p:nvSpPr>
          <p:cNvPr id="568" name="Google Shape;568;p28"/>
          <p:cNvSpPr txBox="1"/>
          <p:nvPr>
            <p:ph idx="1" type="body"/>
          </p:nvPr>
        </p:nvSpPr>
        <p:spPr>
          <a:xfrm>
            <a:off x="844700" y="1655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CSS style describing all </a:t>
            </a:r>
            <a:r>
              <a:rPr lang="en"/>
              <a:t>formatting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.pug files to display all </a:t>
            </a:r>
            <a:r>
              <a:rPr lang="en"/>
              <a:t>web pages</a:t>
            </a:r>
            <a:r>
              <a:rPr lang="en"/>
              <a:t> and </a:t>
            </a:r>
            <a:r>
              <a:rPr lang="en"/>
              <a:t>create</a:t>
            </a:r>
            <a:r>
              <a:rPr lang="en"/>
              <a:t> user interactions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Dynamic content pulled on country search page (</a:t>
            </a:r>
            <a:r>
              <a:rPr lang="en"/>
              <a:t>Demonstration</a:t>
            </a:r>
            <a:r>
              <a:rPr lang="en"/>
              <a:t>)</a:t>
            </a:r>
            <a:endParaRPr/>
          </a:p>
        </p:txBody>
      </p:sp>
      <p:pic>
        <p:nvPicPr>
          <p:cNvPr id="569" name="Google Shape;569;p28"/>
          <p:cNvPicPr preferRelativeResize="0"/>
          <p:nvPr/>
        </p:nvPicPr>
        <p:blipFill rotWithShape="1">
          <a:blip r:embed="rId3">
            <a:alphaModFix/>
          </a:blip>
          <a:srcRect b="0" l="25953" r="0" t="0"/>
          <a:stretch/>
        </p:blipFill>
        <p:spPr>
          <a:xfrm>
            <a:off x="6531250" y="2314050"/>
            <a:ext cx="3204776" cy="28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8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635475" y="856238"/>
            <a:ext cx="2400300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71" name="Google Shape;571;p28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264800" y="456000"/>
            <a:ext cx="2476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750" y="94800"/>
            <a:ext cx="2234725" cy="11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</a:t>
            </a:r>
            <a:endParaRPr/>
          </a:p>
        </p:txBody>
      </p:sp>
      <p:sp>
        <p:nvSpPr>
          <p:cNvPr id="578" name="Google Shape;578;p29"/>
          <p:cNvSpPr txBox="1"/>
          <p:nvPr>
            <p:ph idx="1" type="body"/>
          </p:nvPr>
        </p:nvSpPr>
        <p:spPr>
          <a:xfrm>
            <a:off x="984275" y="1897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Connection between all program elements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Input into query conversions with a variety of options already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Framework for further functionality and implementations</a:t>
            </a:r>
            <a:endParaRPr/>
          </a:p>
        </p:txBody>
      </p:sp>
      <p:pic>
        <p:nvPicPr>
          <p:cNvPr id="579" name="Google Shape;579;p2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640625" y="851088"/>
            <a:ext cx="2400300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80" name="Google Shape;580;p2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61900" y="89650"/>
            <a:ext cx="2234725" cy="11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75" y="409625"/>
            <a:ext cx="2476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3175" y="3272676"/>
            <a:ext cx="1870826" cy="18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Database</a:t>
            </a:r>
            <a:endParaRPr/>
          </a:p>
        </p:txBody>
      </p:sp>
      <p:sp>
        <p:nvSpPr>
          <p:cNvPr id="588" name="Google Shape;588;p30"/>
          <p:cNvSpPr txBox="1"/>
          <p:nvPr>
            <p:ph idx="1" type="body"/>
          </p:nvPr>
        </p:nvSpPr>
        <p:spPr>
          <a:xfrm>
            <a:off x="1108775" y="1719750"/>
            <a:ext cx="28890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1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SQL done in PHPMyAdmin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Full integration and query done through Node JS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Linked to the Front end in country.js</a:t>
            </a:r>
            <a:endParaRPr sz="1315"/>
          </a:p>
        </p:txBody>
      </p:sp>
      <p:pic>
        <p:nvPicPr>
          <p:cNvPr id="589" name="Google Shape;5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625" y="2323675"/>
            <a:ext cx="4830152" cy="26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964975" y="94800"/>
            <a:ext cx="2234725" cy="11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0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321500" y="409625"/>
            <a:ext cx="2476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3700" y="856238"/>
            <a:ext cx="2400300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Defined</a:t>
            </a:r>
            <a:endParaRPr/>
          </a:p>
        </p:txBody>
      </p:sp>
      <p:sp>
        <p:nvSpPr>
          <p:cNvPr id="598" name="Google Shape;598;p31"/>
          <p:cNvSpPr txBox="1"/>
          <p:nvPr>
            <p:ph idx="1" type="body"/>
          </p:nvPr>
        </p:nvSpPr>
        <p:spPr>
          <a:xfrm>
            <a:off x="1066725" y="1995225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Unit tests to test all basic functionality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Integration test for only </a:t>
            </a:r>
            <a:r>
              <a:rPr lang="en"/>
              <a:t>available</a:t>
            </a:r>
            <a:r>
              <a:rPr lang="en"/>
              <a:t> integrated </a:t>
            </a:r>
            <a:r>
              <a:rPr lang="en"/>
              <a:t>element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Lack of Automated Unit/Integration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5082800" y="1278225"/>
            <a:ext cx="3762300" cy="3684900"/>
            <a:chOff x="3659200" y="938000"/>
            <a:chExt cx="3762300" cy="3684900"/>
          </a:xfrm>
        </p:grpSpPr>
        <p:sp>
          <p:nvSpPr>
            <p:cNvPr id="600" name="Google Shape;600;p31"/>
            <p:cNvSpPr/>
            <p:nvPr/>
          </p:nvSpPr>
          <p:spPr>
            <a:xfrm>
              <a:off x="3659200" y="938000"/>
              <a:ext cx="3762300" cy="3684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1" name="Google Shape;60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5225" y="1050963"/>
              <a:ext cx="3525275" cy="3455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2" name="Google Shape;6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6175"/>
            <a:ext cx="813725" cy="8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type="title"/>
          </p:nvPr>
        </p:nvSpPr>
        <p:spPr>
          <a:xfrm>
            <a:off x="13025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Delays</a:t>
            </a:r>
            <a:endParaRPr/>
          </a:p>
        </p:txBody>
      </p:sp>
      <p:sp>
        <p:nvSpPr>
          <p:cNvPr id="608" name="Google Shape;608;p32"/>
          <p:cNvSpPr txBox="1"/>
          <p:nvPr/>
        </p:nvSpPr>
        <p:spPr>
          <a:xfrm>
            <a:off x="1085650" y="18598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09" name="Google Shape;609;p32"/>
          <p:cNvGrpSpPr/>
          <p:nvPr/>
        </p:nvGrpSpPr>
        <p:grpSpPr>
          <a:xfrm>
            <a:off x="1736825" y="3026050"/>
            <a:ext cx="2937600" cy="1979100"/>
            <a:chOff x="5988725" y="2896450"/>
            <a:chExt cx="2937600" cy="1979100"/>
          </a:xfrm>
        </p:grpSpPr>
        <p:sp>
          <p:nvSpPr>
            <p:cNvPr id="610" name="Google Shape;610;p32"/>
            <p:cNvSpPr/>
            <p:nvPr/>
          </p:nvSpPr>
          <p:spPr>
            <a:xfrm>
              <a:off x="5988725" y="2896450"/>
              <a:ext cx="2937600" cy="19791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1" name="Google Shape;61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6800" y="2930900"/>
              <a:ext cx="2841453" cy="19101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2" name="Google Shape;6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575" y="695780"/>
            <a:ext cx="2730801" cy="41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2"/>
          <p:cNvSpPr txBox="1"/>
          <p:nvPr>
            <p:ph idx="1" type="body"/>
          </p:nvPr>
        </p:nvSpPr>
        <p:spPr>
          <a:xfrm>
            <a:off x="716250" y="1191275"/>
            <a:ext cx="555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Testing implementation delayed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Lack of time and </a:t>
            </a:r>
            <a:r>
              <a:rPr lang="en"/>
              <a:t>Unforeseen</a:t>
            </a:r>
            <a:r>
              <a:rPr lang="en"/>
              <a:t> events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Good fundamentals set up in sprint 3 will guide time </a:t>
            </a:r>
            <a:r>
              <a:rPr lang="en"/>
              <a:t>recuperation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Release Additional Content</a:t>
            </a:r>
            <a:endParaRPr/>
          </a:p>
        </p:txBody>
      </p:sp>
      <p:sp>
        <p:nvSpPr>
          <p:cNvPr id="619" name="Google Shape;619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Meetings log for </a:t>
            </a:r>
            <a:r>
              <a:rPr lang="en"/>
              <a:t>Stakeholders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Testing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0" y="1391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/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Slides prepared by Code Troopers</a:t>
            </a:r>
            <a:endParaRPr/>
          </a:p>
        </p:txBody>
      </p:sp>
      <p:sp>
        <p:nvSpPr>
          <p:cNvPr id="626" name="Google Shape;626;p34"/>
          <p:cNvSpPr txBox="1"/>
          <p:nvPr>
            <p:ph idx="1" type="body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</a:t>
            </a:r>
            <a:r>
              <a:rPr lang="en"/>
              <a:t>Add your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Software Engineers at Kamino Softworks who work to change the world and improve the lives of people around the globe. Graduates from Roehampton in 2023 with a degrees in Computer Science. Love to work improving the future with a diverse and dedicated staff.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1778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Code Troopers make no claim to ownership of Media images in this powerpoint. Images taken from Google.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627" name="Google Shape;6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4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