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7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0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394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611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23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240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5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674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17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45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01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59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869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94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42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68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609C0-DA44-413C-A9F8-451EA453CC37}" type="datetimeFigureOut">
              <a:rPr lang="ru-RU" smtClean="0"/>
              <a:t>20.11.2019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E0495-F9C2-4C25-B4EC-D802BD6BD9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650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 smtClean="0"/>
              <a:t>знайовство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71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40" y="1664629"/>
            <a:ext cx="6526179" cy="369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67157" y="1946228"/>
            <a:ext cx="7308145" cy="2387600"/>
          </a:xfrm>
        </p:spPr>
        <p:txBody>
          <a:bodyPr/>
          <a:lstStyle/>
          <a:p>
            <a:r>
              <a:rPr lang="ru-RU" dirty="0"/>
              <a:t>ИНТЕРПРЕТИРУЕМЫЕ </a:t>
            </a:r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КОМПИЛИРУЕМЫЕ</a:t>
            </a:r>
            <a:r>
              <a:rPr lang="en-US" dirty="0" smtClean="0"/>
              <a:t> </a:t>
            </a:r>
            <a:r>
              <a:rPr lang="uk-UA" dirty="0" smtClean="0"/>
              <a:t>мови програмування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4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3753" y="3035793"/>
            <a:ext cx="6617407" cy="1478570"/>
          </a:xfrm>
        </p:spPr>
        <p:txBody>
          <a:bodyPr/>
          <a:lstStyle/>
          <a:p>
            <a:r>
              <a:rPr lang="uk-UA" dirty="0" smtClean="0"/>
              <a:t>Створення першого проекту</a:t>
            </a:r>
            <a:endParaRPr lang="ru-RU" dirty="0"/>
          </a:p>
        </p:txBody>
      </p:sp>
      <p:pic>
        <p:nvPicPr>
          <p:cNvPr id="4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108" y="2262063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Mystat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1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dirty="0" smtClean="0"/>
              <a:t>Перше знайомство з алгоритмами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07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072" y="1349494"/>
            <a:ext cx="4970351" cy="292839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33532" y="4486116"/>
            <a:ext cx="7575396" cy="1193800"/>
          </a:xfrm>
        </p:spPr>
        <p:txBody>
          <a:bodyPr/>
          <a:lstStyle/>
          <a:p>
            <a:r>
              <a:rPr lang="uk-UA" dirty="0" smtClean="0"/>
              <a:t>Властивості алгоритмів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3941" y="1285593"/>
            <a:ext cx="5574578" cy="821084"/>
          </a:xfrm>
        </p:spPr>
        <p:txBody>
          <a:bodyPr/>
          <a:lstStyle/>
          <a:p>
            <a:r>
              <a:rPr lang="uk-UA" dirty="0" smtClean="0"/>
              <a:t>Типи алгоритмів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52" y="2150972"/>
            <a:ext cx="4788555" cy="326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3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8791" y="4730121"/>
            <a:ext cx="8791575" cy="1713164"/>
          </a:xfrm>
        </p:spPr>
        <p:txBody>
          <a:bodyPr/>
          <a:lstStyle/>
          <a:p>
            <a:r>
              <a:rPr lang="ru-RU" dirty="0"/>
              <a:t>Графический способ описания алгоритма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911" y="1379316"/>
            <a:ext cx="3486637" cy="3610479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772" y="1582241"/>
            <a:ext cx="7436916" cy="4373160"/>
          </a:xfrm>
          <a:prstGeom prst="rect">
            <a:avLst/>
          </a:prstGeom>
        </p:spPr>
      </p:pic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8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696" y="1301111"/>
            <a:ext cx="3623068" cy="409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94435" y="1368347"/>
            <a:ext cx="6253589" cy="2387600"/>
          </a:xfrm>
        </p:spPr>
        <p:txBody>
          <a:bodyPr/>
          <a:lstStyle/>
          <a:p>
            <a:r>
              <a:rPr lang="en-US" dirty="0" smtClean="0"/>
              <a:t>INSTALL VISUAL STUDIO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ÐÐ°ÑÑÐ¸Ð½ÐºÐ¸ Ð¿Ð¾ Ð·Ð°Ð¿ÑÐ¾ÑÑ Ð°ÐºÐ°Ð´ÐµÐ¼ÑÑ ÑÐ°Ð³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881" y="152605"/>
            <a:ext cx="906698" cy="87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4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42</TotalTime>
  <Words>22</Words>
  <Application>Microsoft Office PowerPoint</Application>
  <PresentationFormat>Широкоэкранный</PresentationFormat>
  <Paragraphs>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знайовство</vt:lpstr>
      <vt:lpstr>Mystat</vt:lpstr>
      <vt:lpstr>Перше знайомство з алгоритмами</vt:lpstr>
      <vt:lpstr>Властивості алгоритмів</vt:lpstr>
      <vt:lpstr>Типи алгоритмів</vt:lpstr>
      <vt:lpstr>Графический способ описания алгоритма</vt:lpstr>
      <vt:lpstr>Презентация PowerPoint</vt:lpstr>
      <vt:lpstr>Презентация PowerPoint</vt:lpstr>
      <vt:lpstr>INSTALL VISUAL STUDIO</vt:lpstr>
      <vt:lpstr>Презентация PowerPoint</vt:lpstr>
      <vt:lpstr>ИНТЕРПРЕТИРУЕМЫЕ и  КОМПИЛИРУЕМЫЕ мови програмування</vt:lpstr>
      <vt:lpstr>Створення першого проекту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Перше знайомство з алгоритмами</dc:title>
  <dc:creator>Андрій Рябий</dc:creator>
  <cp:lastModifiedBy>Андрій Рябий</cp:lastModifiedBy>
  <cp:revision>5</cp:revision>
  <dcterms:created xsi:type="dcterms:W3CDTF">2019-11-19T22:12:15Z</dcterms:created>
  <dcterms:modified xsi:type="dcterms:W3CDTF">2019-11-19T22:54:52Z</dcterms:modified>
</cp:coreProperties>
</file>