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72" r:id="rId6"/>
    <p:sldId id="274" r:id="rId7"/>
    <p:sldId id="275" r:id="rId8"/>
    <p:sldId id="259" r:id="rId9"/>
    <p:sldId id="260" r:id="rId10"/>
    <p:sldId id="263" r:id="rId11"/>
    <p:sldId id="267" r:id="rId12"/>
    <p:sldId id="266" r:id="rId13"/>
    <p:sldId id="265" r:id="rId14"/>
    <p:sldId id="264" r:id="rId15"/>
    <p:sldId id="276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5EA3AF-E586-480D-9B29-11421C517488}">
          <p14:sldIdLst>
            <p14:sldId id="256"/>
            <p14:sldId id="257"/>
            <p14:sldId id="258"/>
            <p14:sldId id="268"/>
            <p14:sldId id="272"/>
            <p14:sldId id="274"/>
            <p14:sldId id="275"/>
            <p14:sldId id="259"/>
            <p14:sldId id="260"/>
            <p14:sldId id="263"/>
            <p14:sldId id="267"/>
            <p14:sldId id="266"/>
            <p14:sldId id="265"/>
            <p14:sldId id="264"/>
            <p14:sldId id="27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3B4E-496B-471B-A355-A3EAAD453BBC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7C2D-2627-4D9C-90C5-A1722BD69EC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40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7C2D-2627-4D9C-90C5-A1722BD69EC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623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7C2D-2627-4D9C-90C5-A1722BD69EC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568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212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846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43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305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378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382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199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869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45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09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010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C4A6F-537A-46F7-BC5E-3AB383CAF819}" type="datetimeFigureOut">
              <a:rPr lang="uk-UA" smtClean="0"/>
              <a:t>16.10.2023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81DE-261A-48A8-A69D-AFFBAE01AF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280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политология для презентации (75 фото) • Прикольные картинки и позити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" y="-1"/>
            <a:ext cx="121925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Типологія політичних партій</a:t>
            </a:r>
            <a:endParaRPr lang="uk-UA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38836" y="6086764"/>
            <a:ext cx="3565236" cy="771236"/>
          </a:xfrm>
        </p:spPr>
        <p:txBody>
          <a:bodyPr/>
          <a:lstStyle/>
          <a:p>
            <a:r>
              <a:rPr lang="uk-UA" dirty="0" smtClean="0"/>
              <a:t>Виконав</a:t>
            </a:r>
            <a:r>
              <a:rPr lang="en-US" dirty="0" smtClean="0"/>
              <a:t>:</a:t>
            </a:r>
            <a:r>
              <a:rPr lang="uk-UA" dirty="0" err="1" smtClean="0"/>
              <a:t>Жмурко</a:t>
            </a:r>
            <a:r>
              <a:rPr lang="uk-UA" dirty="0" smtClean="0"/>
              <a:t> Андрій</a:t>
            </a:r>
            <a:r>
              <a:rPr lang="en-US" dirty="0" smtClean="0"/>
              <a:t> </a:t>
            </a:r>
            <a:r>
              <a:rPr lang="uk-UA" dirty="0" smtClean="0"/>
              <a:t>Іванович КНМС-22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36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klike.net/uploads/posts/2022-11/1667547185_3-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Соціал-демократичні партії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9800" y="1825625"/>
            <a:ext cx="7874000" cy="4351338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Ці партії зосереджуються на соціальній справедливості, рівності можливостей і соціальному забезпеченні. Вони сприяють розширенню ролі держави в господарстві для забезпечення доступу до соціальних послуг і підтримки потреб населення. Соціал-демократи вірять у значну роль держави у регулюванні економіки і забезпеченні добробуту громадян.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3548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klike.net/uploads/posts/2022-11/1667547185_3-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Ліберальні партії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5500" y="1825625"/>
            <a:ext cx="7988300" cy="4351338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Ці партії пропагують індивідуальну свободу, громадянські права і рівність перед законом. Вони підтримують ринкову економіку, вірять у важливість приватної власності і підприємницьких ініціатив, а також вміння індивіда приймати власні рішення без переваги однієї групи чи класу.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55554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klike.net/uploads/posts/2022-11/1667547185_3-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Екологічні партії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3600" y="1825625"/>
            <a:ext cx="7950200" cy="4351338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Ці партії ставлять екологічні питання у центр своєї діяльності. Вони активно пропагують охорону навколишнього середовища, боротьбу зі зміною клімату та сталий розвиток. Екологічні партії намагаються впроваджувати екологічні принципи в політичні рішення та промовляти від імені природи.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96364303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klike.net/uploads/posts/2022-11/1667547185_3-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Націоналістичні партії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4400" y="1825625"/>
            <a:ext cx="7899400" cy="4351338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Ці партії зосереджуються на збереженні національної ідентичності та захисті інтересів свого народу. Вони можуть використовувати міграційні питання, культурну гомогенність та відмінність своєї нації від інших для формування свого політичного пропагандистського повідомлення.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968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klike.net/uploads/posts/2022-11/1667547185_3-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Комуністичні партії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00" y="1825625"/>
            <a:ext cx="7924800" cy="4351338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Ці партії адвокатують ідеї соціалізму та колективної власності засобів виробництва. Вони прагнуть до рівності в розподілі ресурсів і підтримують централізовану економічну систему, контрольовану державою.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74647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klike.net/uploads/posts/2022-11/1667547185_3-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Book Antiqua" panose="02040602050305030304" pitchFamily="18" charset="0"/>
              </a:rPr>
              <a:t>Фашистські</a:t>
            </a: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партії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00" y="1825625"/>
            <a:ext cx="7924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Ці партії зосереджуються на </a:t>
            </a:r>
            <a:r>
              <a:rPr lang="uk-UA" dirty="0" smtClean="0"/>
              <a:t>тотальному контролі </a:t>
            </a:r>
            <a:r>
              <a:rPr lang="uk-UA" dirty="0"/>
              <a:t>з боку партійної фашистської еліти над суспільним і особистим життям </a:t>
            </a:r>
            <a:r>
              <a:rPr lang="uk-UA" dirty="0" smtClean="0"/>
              <a:t>громадян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  <a:r>
              <a:rPr lang="uk-UA" dirty="0"/>
              <a:t>З</a:t>
            </a:r>
            <a:r>
              <a:rPr lang="uk-UA" dirty="0" smtClean="0"/>
              <a:t>нищення </a:t>
            </a:r>
            <a:r>
              <a:rPr lang="uk-UA" dirty="0"/>
              <a:t>демократичних прав і </a:t>
            </a:r>
            <a:r>
              <a:rPr lang="uk-UA" dirty="0" smtClean="0"/>
              <a:t>свобод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  <a:r>
              <a:rPr lang="en-US" dirty="0"/>
              <a:t>I</a:t>
            </a:r>
            <a:r>
              <a:rPr lang="uk-UA" dirty="0" err="1" smtClean="0"/>
              <a:t>єрархічність</a:t>
            </a:r>
            <a:r>
              <a:rPr lang="uk-UA" dirty="0" smtClean="0"/>
              <a:t> </a:t>
            </a:r>
            <a:r>
              <a:rPr lang="uk-UA" dirty="0"/>
              <a:t>соціальної структури </a:t>
            </a:r>
            <a:r>
              <a:rPr lang="uk-UA" dirty="0" smtClean="0"/>
              <a:t>суспільства</a:t>
            </a:r>
            <a:r>
              <a:rPr lang="en-US" dirty="0"/>
              <a:t>.</a:t>
            </a:r>
            <a:r>
              <a:rPr lang="uk-UA" dirty="0" smtClean="0"/>
              <a:t> Перенесення </a:t>
            </a:r>
            <a:r>
              <a:rPr lang="uk-UA" dirty="0"/>
              <a:t>внутрішньополітичних проблем у площину геополітики та формування «образу ворога</a:t>
            </a:r>
            <a:r>
              <a:rPr lang="uk-UA" dirty="0" smtClean="0"/>
              <a:t>». Пропаганда фашизму.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871217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он политология для презентации (75 фото) • Прикольные картинки и позити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" y="-1"/>
            <a:ext cx="121925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43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Висновок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 </a:t>
            </a:r>
            <a:r>
              <a:rPr lang="uk-UA" b="1" dirty="0" smtClean="0">
                <a:latin typeface="Book Antiqua" panose="02040602050305030304" pitchFamily="18" charset="0"/>
              </a:rPr>
              <a:t>В кожній державі є своя політична партія яка виконує певну роль</a:t>
            </a:r>
            <a:r>
              <a:rPr lang="en-US" b="1" dirty="0" smtClean="0">
                <a:latin typeface="Book Antiqua" panose="02040602050305030304" pitchFamily="18" charset="0"/>
              </a:rPr>
              <a:t>.</a:t>
            </a:r>
            <a:r>
              <a:rPr lang="uk-UA" b="1" dirty="0" smtClean="0">
                <a:latin typeface="Book Antiqua" panose="02040602050305030304" pitchFamily="18" charset="0"/>
              </a:rPr>
              <a:t> Вони відрізняється поглядами на світ та ідеологією, що і робить її унікальними.</a:t>
            </a:r>
            <a:endParaRPr lang="uk-UA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8073" y="365125"/>
            <a:ext cx="6928427" cy="1325563"/>
          </a:xfrm>
        </p:spPr>
        <p:txBody>
          <a:bodyPr/>
          <a:lstStyle/>
          <a:p>
            <a:pPr algn="ctr"/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Використана література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8073" y="2146299"/>
            <a:ext cx="6928427" cy="40306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err="1"/>
              <a:t>P</a:t>
            </a:r>
            <a:r>
              <a:rPr lang="en-US" b="1" dirty="0" err="1" smtClean="0"/>
              <a:t>olitics.ellib</a:t>
            </a:r>
            <a:endParaRPr lang="en-US" b="1" dirty="0" smtClean="0"/>
          </a:p>
          <a:p>
            <a:pPr marL="0" indent="0" algn="ctr">
              <a:buNone/>
            </a:pPr>
            <a:r>
              <a:rPr lang="uk-UA" dirty="0" smtClean="0"/>
              <a:t>Освіта </a:t>
            </a:r>
            <a:r>
              <a:rPr lang="en-US" dirty="0" smtClean="0"/>
              <a:t>UA</a:t>
            </a:r>
            <a:endParaRPr lang="uk-UA" dirty="0" smtClean="0"/>
          </a:p>
          <a:p>
            <a:pPr marL="0" indent="0" algn="ctr">
              <a:buNone/>
            </a:pPr>
            <a:r>
              <a:rPr lang="uk-UA" dirty="0" smtClean="0"/>
              <a:t>На Урок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18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Українсьуі народні танці - презентація з культур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b="15935"/>
          <a:stretch/>
        </p:blipFill>
        <p:spPr bwMode="auto">
          <a:xfrm>
            <a:off x="-12700" y="-1"/>
            <a:ext cx="12204700" cy="68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736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klike.net/uploads/posts/2022-11/1667547112_3-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15"/>
            <a:ext cx="12191999" cy="68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74256"/>
            <a:ext cx="9144000" cy="923636"/>
          </a:xfrm>
        </p:spPr>
        <p:txBody>
          <a:bodyPr>
            <a:noAutofit/>
          </a:bodyPr>
          <a:lstStyle/>
          <a:p>
            <a:r>
              <a:rPr lang="uk-UA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План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</a:t>
            </a:r>
            <a:endParaRPr lang="uk-UA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2182" y="1847273"/>
            <a:ext cx="9605818" cy="3410527"/>
          </a:xfrm>
        </p:spPr>
        <p:txBody>
          <a:bodyPr/>
          <a:lstStyle/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uk-UA" sz="3200" b="1" dirty="0" smtClean="0"/>
              <a:t>Що таке 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п</a:t>
            </a:r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олітична партія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?</a:t>
            </a:r>
            <a:endParaRPr lang="uk-UA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uk-UA" sz="3200" b="1" dirty="0" smtClean="0"/>
              <a:t>Функція політичних парті</a:t>
            </a:r>
            <a:r>
              <a:rPr lang="uk-UA" sz="3200" b="1" dirty="0"/>
              <a:t>й</a:t>
            </a:r>
            <a:endParaRPr lang="uk-UA" sz="3200" b="1" dirty="0" smtClean="0"/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uk-UA" sz="3200" b="1" dirty="0" smtClean="0"/>
              <a:t>Як поділяють політичні партії</a:t>
            </a:r>
            <a:r>
              <a:rPr lang="en-US" sz="3200" b="1" dirty="0" smtClean="0"/>
              <a:t>?</a:t>
            </a:r>
            <a:endParaRPr lang="uk-UA" sz="3200" b="1" dirty="0" smtClean="0"/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uk-UA" sz="3200" b="1" dirty="0" smtClean="0"/>
              <a:t>Висновок</a:t>
            </a:r>
          </a:p>
          <a:p>
            <a:pPr marL="457200" indent="-457200" algn="l">
              <a:buFont typeface="+mj-lt"/>
              <a:buAutoNum type="arabicPeriod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81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7344" y="365125"/>
            <a:ext cx="9386455" cy="1325563"/>
          </a:xfrm>
        </p:spPr>
        <p:txBody>
          <a:bodyPr/>
          <a:lstStyle/>
          <a:p>
            <a:pPr algn="ctr"/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Що таке 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п</a:t>
            </a: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олітична партія?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8073" y="2146299"/>
            <a:ext cx="8185726" cy="403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cs typeface="Times New Roman" panose="02020603050405020304" pitchFamily="18" charset="0"/>
              </a:rPr>
              <a:t>Політична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b="1" dirty="0" err="1">
                <a:cs typeface="Times New Roman" panose="02020603050405020304" pitchFamily="18" charset="0"/>
              </a:rPr>
              <a:t>партія</a:t>
            </a:r>
            <a:r>
              <a:rPr lang="ru-RU" b="1" dirty="0">
                <a:cs typeface="Times New Roman" panose="02020603050405020304" pitchFamily="18" charset="0"/>
              </a:rPr>
              <a:t> – </a:t>
            </a:r>
            <a:r>
              <a:rPr lang="ru-RU" b="1" dirty="0" err="1">
                <a:cs typeface="Times New Roman" panose="02020603050405020304" pitchFamily="18" charset="0"/>
              </a:rPr>
              <a:t>сукупність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b="1" dirty="0" err="1">
                <a:cs typeface="Times New Roman" panose="02020603050405020304" pitchFamily="18" charset="0"/>
              </a:rPr>
              <a:t>громадян</a:t>
            </a:r>
            <a:r>
              <a:rPr lang="ru-RU" b="1" dirty="0">
                <a:cs typeface="Times New Roman" panose="02020603050405020304" pitchFamily="18" charset="0"/>
              </a:rPr>
              <a:t>, </a:t>
            </a:r>
            <a:r>
              <a:rPr lang="ru-RU" b="1" dirty="0" smtClean="0">
                <a:cs typeface="Times New Roman" panose="02020603050405020304" pitchFamily="18" charset="0"/>
              </a:rPr>
              <a:t>об</a:t>
            </a:r>
            <a:r>
              <a:rPr lang="en-US" b="1" dirty="0" smtClean="0">
                <a:cs typeface="Times New Roman" panose="02020603050405020304" pitchFamily="18" charset="0"/>
              </a:rPr>
              <a:t>’</a:t>
            </a:r>
            <a:r>
              <a:rPr lang="ru-RU" b="1" dirty="0" err="1" smtClean="0">
                <a:cs typeface="Times New Roman" panose="02020603050405020304" pitchFamily="18" charset="0"/>
              </a:rPr>
              <a:t>єднаних</a:t>
            </a:r>
            <a:r>
              <a:rPr lang="ru-RU" b="1" dirty="0" smtClean="0">
                <a:cs typeface="Times New Roman" panose="02020603050405020304" pitchFamily="18" charset="0"/>
              </a:rPr>
              <a:t> </a:t>
            </a:r>
            <a:r>
              <a:rPr lang="ru-RU" b="1" dirty="0" err="1">
                <a:cs typeface="Times New Roman" panose="02020603050405020304" pitchFamily="18" charset="0"/>
              </a:rPr>
              <a:t>спільними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b="1" dirty="0" err="1">
                <a:cs typeface="Times New Roman" panose="02020603050405020304" pitchFamily="18" charset="0"/>
              </a:rPr>
              <a:t>цінностями</a:t>
            </a:r>
            <a:r>
              <a:rPr lang="ru-RU" b="1" dirty="0">
                <a:cs typeface="Times New Roman" panose="02020603050405020304" pitchFamily="18" charset="0"/>
              </a:rPr>
              <a:t>, </a:t>
            </a:r>
            <a:r>
              <a:rPr lang="ru-RU" b="1" dirty="0" err="1">
                <a:cs typeface="Times New Roman" panose="02020603050405020304" pitchFamily="18" charset="0"/>
              </a:rPr>
              <a:t>інтересами</a:t>
            </a:r>
            <a:r>
              <a:rPr lang="ru-RU" b="1" dirty="0">
                <a:cs typeface="Times New Roman" panose="02020603050405020304" pitchFamily="18" charset="0"/>
              </a:rPr>
              <a:t>, </a:t>
            </a:r>
            <a:r>
              <a:rPr lang="ru-RU" b="1" dirty="0" err="1">
                <a:cs typeface="Times New Roman" panose="02020603050405020304" pitchFamily="18" charset="0"/>
              </a:rPr>
              <a:t>баченням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b="1" dirty="0" err="1">
                <a:cs typeface="Times New Roman" panose="02020603050405020304" pitchFamily="18" charset="0"/>
              </a:rPr>
              <a:t>майбутнього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cs typeface="Times New Roman" panose="02020603050405020304" pitchFamily="18" charset="0"/>
              </a:rPr>
              <a:t>держави</a:t>
            </a:r>
            <a:r>
              <a:rPr lang="ru-RU" b="1" dirty="0" smtClean="0">
                <a:cs typeface="Times New Roman" panose="02020603050405020304" pitchFamily="18" charset="0"/>
              </a:rPr>
              <a:t>, та </a:t>
            </a:r>
            <a:r>
              <a:rPr lang="ru-RU" b="1" dirty="0" err="1" smtClean="0">
                <a:cs typeface="Times New Roman" panose="02020603050405020304" pitchFamily="18" charset="0"/>
              </a:rPr>
              <a:t>поставлення</a:t>
            </a:r>
            <a:r>
              <a:rPr lang="ru-RU" b="1" dirty="0" smtClean="0">
                <a:cs typeface="Times New Roman" panose="02020603050405020304" pitchFamily="18" charset="0"/>
              </a:rPr>
              <a:t> мети </a:t>
            </a:r>
            <a:r>
              <a:rPr lang="ru-RU" b="1" dirty="0" err="1">
                <a:cs typeface="Times New Roman" panose="02020603050405020304" pitchFamily="18" charset="0"/>
              </a:rPr>
              <a:t>задля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b="1" dirty="0" err="1">
                <a:cs typeface="Times New Roman" panose="02020603050405020304" pitchFamily="18" charset="0"/>
              </a:rPr>
              <a:t>боротьби</a:t>
            </a:r>
            <a:r>
              <a:rPr lang="ru-RU" b="1" dirty="0"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cs typeface="Times New Roman" panose="02020603050405020304" pitchFamily="18" charset="0"/>
              </a:rPr>
              <a:t>владу</a:t>
            </a:r>
            <a:r>
              <a:rPr lang="ru-RU" b="1" dirty="0">
                <a:cs typeface="Times New Roman" panose="02020603050405020304" pitchFamily="18" charset="0"/>
              </a:rPr>
              <a:t> та </a:t>
            </a:r>
            <a:r>
              <a:rPr lang="ru-RU" b="1" dirty="0" err="1">
                <a:cs typeface="Times New Roman" panose="02020603050405020304" pitchFamily="18" charset="0"/>
              </a:rPr>
              <a:t>її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b="1" dirty="0" err="1">
                <a:cs typeface="Times New Roman" panose="02020603050405020304" pitchFamily="18" charset="0"/>
              </a:rPr>
              <a:t>реалізацію</a:t>
            </a:r>
            <a:r>
              <a:rPr lang="ru-RU" b="1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047304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410369"/>
            <a:ext cx="10528299" cy="1325563"/>
          </a:xfrm>
        </p:spPr>
        <p:txBody>
          <a:bodyPr/>
          <a:lstStyle/>
          <a:p>
            <a:pPr algn="ctr"/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Функція Політичних партій?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8073" y="2146299"/>
            <a:ext cx="8534400" cy="40306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b="1" dirty="0" smtClean="0"/>
              <a:t>Представництво інтересів громадян</a:t>
            </a:r>
          </a:p>
          <a:p>
            <a:pPr marL="514350" indent="-514350">
              <a:buFont typeface="+mj-lt"/>
              <a:buAutoNum type="arabicPeriod"/>
            </a:pPr>
            <a:r>
              <a:rPr lang="uk-UA" b="1" dirty="0"/>
              <a:t>Комунікативна </a:t>
            </a:r>
            <a:r>
              <a:rPr lang="uk-UA" b="1" dirty="0" smtClean="0"/>
              <a:t>функція</a:t>
            </a:r>
          </a:p>
          <a:p>
            <a:pPr marL="514350" indent="-514350">
              <a:buFont typeface="+mj-lt"/>
              <a:buAutoNum type="arabicPeriod"/>
            </a:pPr>
            <a:r>
              <a:rPr lang="uk-UA" b="1" dirty="0"/>
              <a:t>Формування і підбір політичних еліт та </a:t>
            </a:r>
            <a:r>
              <a:rPr lang="uk-UA" b="1" dirty="0" smtClean="0"/>
              <a:t>соціалізація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err="1"/>
              <a:t>Розробка</a:t>
            </a:r>
            <a:r>
              <a:rPr lang="ru-RU" b="1" dirty="0"/>
              <a:t> </a:t>
            </a:r>
            <a:r>
              <a:rPr lang="ru-RU" b="1" dirty="0" err="1"/>
              <a:t>політики</a:t>
            </a:r>
            <a:r>
              <a:rPr lang="ru-RU" b="1" dirty="0"/>
              <a:t> та </a:t>
            </a:r>
            <a:r>
              <a:rPr lang="ru-RU" b="1" dirty="0" err="1"/>
              <a:t>здійснення</a:t>
            </a:r>
            <a:r>
              <a:rPr lang="ru-RU" b="1" dirty="0"/>
              <a:t> </a:t>
            </a:r>
            <a:r>
              <a:rPr lang="ru-RU" b="1" dirty="0" err="1"/>
              <a:t>політичного</a:t>
            </a:r>
            <a:r>
              <a:rPr lang="ru-RU" b="1" dirty="0"/>
              <a:t> </a:t>
            </a:r>
            <a:r>
              <a:rPr lang="ru-RU" b="1" dirty="0" smtClean="0"/>
              <a:t>курсу</a:t>
            </a:r>
          </a:p>
          <a:p>
            <a:pPr marL="514350" indent="-514350">
              <a:buFont typeface="+mj-lt"/>
              <a:buAutoNum type="arabicPeriod"/>
            </a:pPr>
            <a:r>
              <a:rPr lang="uk-UA" b="1" dirty="0"/>
              <a:t>Функції соціальної інтеграції.</a:t>
            </a:r>
            <a:r>
              <a:rPr lang="ru-RU" b="1" dirty="0" smtClean="0">
                <a:cs typeface="Times New Roman" panose="02020603050405020304" pitchFamily="18" charset="0"/>
              </a:rPr>
              <a:t/>
            </a:r>
            <a:br>
              <a:rPr lang="ru-RU" b="1" dirty="0" smtClean="0"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724835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klike.net/uploads/posts/2022-11/1667547117_3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2240"/>
            <a:ext cx="10718800" cy="1325563"/>
          </a:xfrm>
        </p:spPr>
        <p:txBody>
          <a:bodyPr>
            <a:norm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З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огляду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на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соціальну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базу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виділяють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партії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67000"/>
            <a:ext cx="10515600" cy="37147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b="1" dirty="0" smtClean="0"/>
              <a:t>Буржуазні</a:t>
            </a:r>
            <a:endParaRPr lang="uk-UA" b="1" dirty="0"/>
          </a:p>
          <a:p>
            <a:pPr marL="514350" indent="-514350">
              <a:buFont typeface="+mj-lt"/>
              <a:buAutoNum type="arabicPeriod"/>
            </a:pPr>
            <a:r>
              <a:rPr lang="uk-UA" b="1" dirty="0" smtClean="0"/>
              <a:t>Дрібнобуржуазні</a:t>
            </a:r>
          </a:p>
          <a:p>
            <a:pPr marL="514350" indent="-514350">
              <a:buFont typeface="+mj-lt"/>
              <a:buAutoNum type="arabicPeriod"/>
            </a:pPr>
            <a:r>
              <a:rPr lang="uk-UA" b="1" dirty="0" smtClean="0"/>
              <a:t>Напівпролетарські</a:t>
            </a:r>
            <a:endParaRPr lang="uk-UA" b="1" dirty="0"/>
          </a:p>
          <a:p>
            <a:pPr marL="514350" indent="-514350">
              <a:buFont typeface="+mj-lt"/>
              <a:buAutoNum type="arabicPeriod"/>
            </a:pPr>
            <a:r>
              <a:rPr lang="uk-UA" b="1" dirty="0"/>
              <a:t>С</a:t>
            </a:r>
            <a:r>
              <a:rPr lang="uk-UA" b="1" dirty="0" smtClean="0"/>
              <a:t>елянські</a:t>
            </a:r>
            <a:endParaRPr lang="uk-UA" b="1" dirty="0"/>
          </a:p>
          <a:p>
            <a:pPr marL="514350" indent="-514350">
              <a:buFont typeface="+mj-lt"/>
              <a:buAutoNum type="arabicPeriod"/>
            </a:pPr>
            <a:endParaRPr lang="uk-UA" dirty="0"/>
          </a:p>
          <a:p>
            <a:pPr marL="514350" indent="-514350">
              <a:buFont typeface="+mj-lt"/>
              <a:buAutoNum type="arabicPeriod"/>
            </a:pP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5543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klike.net/uploads/posts/2022-11/1667547117_3-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2240"/>
            <a:ext cx="10515600" cy="1858510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За </a:t>
            </a:r>
            <a:r>
              <a:rPr lang="ru-RU" sz="4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ставленням</a:t>
            </a:r>
            <a:r>
              <a:rPr lang="ru-RU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до </a:t>
            </a:r>
            <a:r>
              <a:rPr lang="ru-RU" sz="4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суспільних</a:t>
            </a:r>
            <a:r>
              <a:rPr lang="ru-RU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ru-RU" sz="4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перетворень</a:t>
            </a:r>
            <a:r>
              <a:rPr lang="ru-RU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ru-RU" sz="4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виділяють</a:t>
            </a:r>
            <a:r>
              <a:rPr lang="ru-RU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</a:t>
            </a:r>
            <a:r>
              <a:rPr lang="ru-RU" dirty="0"/>
              <a:t/>
            </a:r>
            <a:br>
              <a:rPr lang="ru-RU" dirty="0"/>
            </a:b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67000"/>
            <a:ext cx="10515600" cy="37147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err="1"/>
              <a:t>Р</a:t>
            </a:r>
            <a:r>
              <a:rPr lang="ru-RU" b="1" dirty="0" err="1" smtClean="0"/>
              <a:t>еформаторські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b="1" dirty="0" err="1"/>
              <a:t>Р</a:t>
            </a:r>
            <a:r>
              <a:rPr lang="ru-RU" b="1" dirty="0" err="1" smtClean="0"/>
              <a:t>адикалістські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b="1" dirty="0" err="1"/>
              <a:t>К</a:t>
            </a:r>
            <a:r>
              <a:rPr lang="ru-RU" b="1" dirty="0" err="1" smtClean="0"/>
              <a:t>онсервативні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2216596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klike.net/uploads/posts/2022-11/1667547117_3-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2240"/>
            <a:ext cx="10515600" cy="1858510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За </a:t>
            </a:r>
            <a:r>
              <a:rPr lang="ru-RU" sz="4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внутрішньою</a:t>
            </a:r>
            <a:r>
              <a:rPr lang="ru-RU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структурою </a:t>
            </a:r>
            <a:r>
              <a:rPr lang="ru-RU" sz="4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партії</a:t>
            </a:r>
            <a:r>
              <a:rPr lang="ru-RU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ru-RU" sz="4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бувають</a:t>
            </a:r>
            <a:r>
              <a:rPr lang="ru-RU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</a:t>
            </a:r>
            <a:r>
              <a:rPr lang="ru-RU" dirty="0"/>
              <a:t/>
            </a:r>
            <a:br>
              <a:rPr lang="ru-RU" dirty="0"/>
            </a:b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67000"/>
            <a:ext cx="10515600" cy="37147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err="1" smtClean="0"/>
              <a:t>Воєнізовані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b="1" dirty="0" err="1" smtClean="0"/>
              <a:t>Автократичні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b="1" dirty="0" err="1" smtClean="0"/>
              <a:t>Демократичні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14216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klike.net/uploads/posts/2022-11/1667547117_3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224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За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ідеологічними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особливостями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розрізняють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партії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67000"/>
            <a:ext cx="10515600" cy="3714750"/>
          </a:xfrm>
        </p:spPr>
        <p:txBody>
          <a:bodyPr>
            <a:normAutofit/>
          </a:bodyPr>
          <a:lstStyle/>
          <a:p>
            <a:r>
              <a:rPr lang="uk-UA" b="1" dirty="0" smtClean="0"/>
              <a:t>1. Консервативні </a:t>
            </a:r>
          </a:p>
          <a:p>
            <a:r>
              <a:rPr lang="uk-UA" b="1" dirty="0" smtClean="0"/>
              <a:t>2. Соціал-демократичні</a:t>
            </a:r>
          </a:p>
          <a:p>
            <a:r>
              <a:rPr lang="uk-UA" b="1" dirty="0" smtClean="0"/>
              <a:t>3. Ліберальні</a:t>
            </a:r>
          </a:p>
          <a:p>
            <a:r>
              <a:rPr lang="uk-UA" b="1" dirty="0" smtClean="0"/>
              <a:t>4. Екологічні</a:t>
            </a:r>
          </a:p>
          <a:p>
            <a:r>
              <a:rPr lang="uk-UA" b="1" dirty="0" smtClean="0"/>
              <a:t>5. Націоналістичні</a:t>
            </a:r>
          </a:p>
          <a:p>
            <a:r>
              <a:rPr lang="uk-UA" b="1" dirty="0" smtClean="0"/>
              <a:t>6. Комуністичні</a:t>
            </a:r>
          </a:p>
          <a:p>
            <a:r>
              <a:rPr lang="uk-UA" b="1" dirty="0" smtClean="0"/>
              <a:t>7. Фашистські</a:t>
            </a:r>
          </a:p>
          <a:p>
            <a:pPr marL="0" indent="0">
              <a:buNone/>
            </a:pP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095190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klike.net/uploads/posts/2022-11/1667547185_3-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Консервативні партії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5500" y="1690689"/>
            <a:ext cx="8699500" cy="3605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>
                <a:cs typeface="Times New Roman" panose="02020603050405020304" pitchFamily="18" charset="0"/>
              </a:rPr>
              <a:t>Ці партії зазвичай підтримують традиційні цінності та збереження існуючого соціального і політичного порядку. Вони сприймають соціальну стабільність як важливу і вважають, що зміни в суспільстві мають бути впроваджені повільно і обережно. У сфері економіки вони зазвичай підтримують ринкову систему, наголошують на роль індивідуальної ініціативи та приватної власності.</a:t>
            </a:r>
            <a:endParaRPr lang="uk-UA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0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479</Words>
  <Application>Microsoft Office PowerPoint</Application>
  <PresentationFormat>Широкоэкранный</PresentationFormat>
  <Paragraphs>59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Book Antiqua</vt:lpstr>
      <vt:lpstr>Calibri</vt:lpstr>
      <vt:lpstr>Calibri Light</vt:lpstr>
      <vt:lpstr>Times New Roman</vt:lpstr>
      <vt:lpstr>Тема Office</vt:lpstr>
      <vt:lpstr>Типологія політичних партій</vt:lpstr>
      <vt:lpstr>План:</vt:lpstr>
      <vt:lpstr>Що таке політична партія?</vt:lpstr>
      <vt:lpstr>Функція Політичних партій?</vt:lpstr>
      <vt:lpstr>З огляду на соціальну базу виділяють партії:</vt:lpstr>
      <vt:lpstr>За ставленням до суспільних перетворень виділяють: </vt:lpstr>
      <vt:lpstr>За внутрішньою структурою партії бувають: </vt:lpstr>
      <vt:lpstr>За ідеологічними особливостями розрізняють партії:</vt:lpstr>
      <vt:lpstr>Консервативні партії</vt:lpstr>
      <vt:lpstr>Соціал-демократичні партії</vt:lpstr>
      <vt:lpstr>Ліберальні партії</vt:lpstr>
      <vt:lpstr>Екологічні партії</vt:lpstr>
      <vt:lpstr>Націоналістичні партії</vt:lpstr>
      <vt:lpstr>Комуністичні партії</vt:lpstr>
      <vt:lpstr>Фашистські партії</vt:lpstr>
      <vt:lpstr>Висновок: В кожній державі є своя політична партія яка виконує певну роль. Вони відрізняється поглядами на світ та ідеологією, що і робить її унікальними.</vt:lpstr>
      <vt:lpstr>Використана література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Типологія політичних партій</dc:title>
  <dc:creator>User</dc:creator>
  <cp:lastModifiedBy>User</cp:lastModifiedBy>
  <cp:revision>20</cp:revision>
  <dcterms:created xsi:type="dcterms:W3CDTF">2023-10-08T10:34:55Z</dcterms:created>
  <dcterms:modified xsi:type="dcterms:W3CDTF">2023-10-16T07:50:37Z</dcterms:modified>
</cp:coreProperties>
</file>