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Voice_2_Voice Translator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Мотивація проєкту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Виклик</a:t>
            </a:r>
            <a:r>
              <a:rPr dirty="0"/>
              <a:t> </a:t>
            </a:r>
            <a:r>
              <a:rPr dirty="0" err="1"/>
              <a:t>синхронного</a:t>
            </a:r>
            <a:r>
              <a:rPr dirty="0"/>
              <a:t> </a:t>
            </a:r>
            <a:r>
              <a:rPr dirty="0" err="1"/>
              <a:t>перекладу</a:t>
            </a:r>
            <a:r>
              <a:rPr dirty="0"/>
              <a:t>, </a:t>
            </a:r>
            <a:r>
              <a:rPr dirty="0" err="1"/>
              <a:t>реакція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нововведення</a:t>
            </a:r>
            <a:r>
              <a:rPr dirty="0"/>
              <a:t> Google</a:t>
            </a:r>
          </a:p>
          <a:p>
            <a:r>
              <a:rPr dirty="0"/>
              <a:t> </a:t>
            </a:r>
            <a:r>
              <a:rPr dirty="0" err="1"/>
              <a:t>Повний</a:t>
            </a:r>
            <a:r>
              <a:rPr dirty="0"/>
              <a:t> </a:t>
            </a:r>
            <a:r>
              <a:rPr dirty="0" err="1"/>
              <a:t>цикл</a:t>
            </a:r>
            <a:r>
              <a:rPr dirty="0"/>
              <a:t> </a:t>
            </a:r>
            <a:r>
              <a:rPr dirty="0" err="1"/>
              <a:t>генеративної</a:t>
            </a:r>
            <a:r>
              <a:rPr dirty="0"/>
              <a:t> </a:t>
            </a:r>
            <a:r>
              <a:rPr dirty="0" err="1"/>
              <a:t>моделі</a:t>
            </a:r>
            <a:r>
              <a:rPr dirty="0"/>
              <a:t>: STT → MT → TTS</a:t>
            </a:r>
          </a:p>
          <a:p>
            <a:r>
              <a:rPr dirty="0"/>
              <a:t> </a:t>
            </a:r>
            <a:r>
              <a:rPr dirty="0" err="1"/>
              <a:t>Прагнення</a:t>
            </a:r>
            <a:r>
              <a:rPr dirty="0"/>
              <a:t> </a:t>
            </a:r>
            <a:r>
              <a:rPr dirty="0" err="1"/>
              <a:t>до</a:t>
            </a:r>
            <a:r>
              <a:rPr dirty="0"/>
              <a:t> open-source </a:t>
            </a:r>
            <a:r>
              <a:rPr dirty="0" err="1"/>
              <a:t>кастомного</a:t>
            </a:r>
            <a:r>
              <a:rPr dirty="0"/>
              <a:t> </a:t>
            </a:r>
            <a:r>
              <a:rPr dirty="0" err="1"/>
              <a:t>рішення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Загальна архітектура рішення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🎤 </a:t>
            </a:r>
            <a:r>
              <a:rPr dirty="0" err="1"/>
              <a:t>Голос</a:t>
            </a:r>
            <a:r>
              <a:rPr dirty="0"/>
              <a:t> → Whisper (STT)</a:t>
            </a:r>
          </a:p>
          <a:p>
            <a:pPr marL="0" indent="0">
              <a:buNone/>
            </a:pPr>
            <a:r>
              <a:rPr dirty="0"/>
              <a:t>→ </a:t>
            </a:r>
            <a:r>
              <a:rPr dirty="0" err="1"/>
              <a:t>LanguageTool</a:t>
            </a:r>
            <a:r>
              <a:rPr dirty="0"/>
              <a:t> (</a:t>
            </a:r>
            <a:r>
              <a:rPr dirty="0" err="1"/>
              <a:t>граматика</a:t>
            </a:r>
            <a:r>
              <a:rPr dirty="0"/>
              <a:t>, </a:t>
            </a:r>
            <a:r>
              <a:rPr dirty="0" err="1"/>
              <a:t>детекція</a:t>
            </a:r>
            <a:r>
              <a:rPr dirty="0"/>
              <a:t> </a:t>
            </a:r>
            <a:r>
              <a:rPr dirty="0" err="1"/>
              <a:t>мови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→ </a:t>
            </a:r>
            <a:r>
              <a:rPr dirty="0" err="1"/>
              <a:t>MarianMT</a:t>
            </a:r>
            <a:r>
              <a:rPr dirty="0"/>
              <a:t> (</a:t>
            </a:r>
            <a:r>
              <a:rPr dirty="0" err="1"/>
              <a:t>машинний</a:t>
            </a:r>
            <a:r>
              <a:rPr dirty="0"/>
              <a:t> </a:t>
            </a:r>
            <a:r>
              <a:rPr dirty="0" err="1"/>
              <a:t>переклад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→ </a:t>
            </a:r>
            <a:r>
              <a:rPr dirty="0" err="1"/>
              <a:t>NeMo</a:t>
            </a:r>
            <a:r>
              <a:rPr dirty="0"/>
              <a:t> TTS (</a:t>
            </a:r>
            <a:r>
              <a:rPr dirty="0" err="1"/>
              <a:t>озвучка</a:t>
            </a:r>
            <a:r>
              <a:rPr dirty="0"/>
              <a:t>) → 🎧 </a:t>
            </a:r>
            <a:r>
              <a:rPr dirty="0" err="1"/>
              <a:t>результат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Технічні компоненти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322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r>
                        <a:t>Етап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Технології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Коментар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Whisper, LanguageTool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Автодетекція мови, граматика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r>
                        <a:t>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MarianMT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Fine-tune HPLT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r>
                        <a:t>TTS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NeMo, FastPitch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Український синтезатор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Flask + 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Інтерфейс користувача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Фаза 1 – Розпізнавання мовлення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 </a:t>
            </a:r>
            <a:r>
              <a:rPr dirty="0" err="1"/>
              <a:t>Скрипти</a:t>
            </a:r>
            <a:r>
              <a:rPr dirty="0"/>
              <a:t>: dictophone.py, dictophone_duo.py</a:t>
            </a:r>
          </a:p>
          <a:p>
            <a:pPr marL="0" indent="0">
              <a:buNone/>
            </a:pPr>
            <a:r>
              <a:rPr dirty="0"/>
              <a:t>🎤  Whisper + </a:t>
            </a:r>
            <a:r>
              <a:rPr dirty="0" err="1"/>
              <a:t>LanguageTool</a:t>
            </a:r>
            <a:endParaRPr dirty="0"/>
          </a:p>
          <a:p>
            <a:pPr marL="0" indent="0">
              <a:buNone/>
            </a:pPr>
            <a:r>
              <a:rPr dirty="0"/>
              <a:t>✍️  </a:t>
            </a:r>
            <a:r>
              <a:rPr dirty="0" err="1"/>
              <a:t>Успішна</a:t>
            </a:r>
            <a:r>
              <a:rPr dirty="0"/>
              <a:t> </a:t>
            </a:r>
            <a:r>
              <a:rPr dirty="0" err="1"/>
              <a:t>транскрипція</a:t>
            </a:r>
            <a:r>
              <a:rPr dirty="0"/>
              <a:t> з </a:t>
            </a:r>
            <a:r>
              <a:rPr dirty="0" err="1"/>
              <a:t>автодетекцією</a:t>
            </a:r>
            <a:r>
              <a:rPr dirty="0"/>
              <a:t> </a:t>
            </a:r>
            <a:r>
              <a:rPr dirty="0" err="1"/>
              <a:t>мови</a:t>
            </a:r>
            <a:endParaRPr dirty="0"/>
          </a:p>
          <a:p>
            <a:pPr marL="0" indent="0">
              <a:buNone/>
            </a:pPr>
            <a:r>
              <a:rPr dirty="0"/>
              <a:t>⚠️  </a:t>
            </a:r>
            <a:r>
              <a:rPr dirty="0" err="1"/>
              <a:t>Проблема</a:t>
            </a:r>
            <a:r>
              <a:rPr dirty="0"/>
              <a:t>: </a:t>
            </a:r>
            <a:r>
              <a:rPr dirty="0" err="1"/>
              <a:t>ffmpeg</a:t>
            </a:r>
            <a:r>
              <a:rPr dirty="0"/>
              <a:t>, </a:t>
            </a:r>
            <a:r>
              <a:rPr dirty="0" err="1"/>
              <a:t>сумісність</a:t>
            </a:r>
            <a:r>
              <a:rPr dirty="0"/>
              <a:t> </a:t>
            </a:r>
            <a:r>
              <a:rPr dirty="0" err="1"/>
              <a:t>систем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Фаза 2 – Машинний переклад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🔁  </a:t>
            </a:r>
            <a:r>
              <a:rPr dirty="0" err="1"/>
              <a:t>MarianMT</a:t>
            </a:r>
            <a:r>
              <a:rPr dirty="0"/>
              <a:t> (</a:t>
            </a:r>
            <a:r>
              <a:rPr dirty="0" err="1"/>
              <a:t>HuggingFace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📂  Dataset: OPUS HPLT (UK ↔ EN)</a:t>
            </a:r>
          </a:p>
          <a:p>
            <a:pPr marL="0" indent="0">
              <a:buNone/>
            </a:pPr>
            <a:r>
              <a:rPr dirty="0"/>
              <a:t>📊  BLEU: EN→UK = 19.88, UK→EN = 32.14</a:t>
            </a:r>
          </a:p>
          <a:p>
            <a:pPr marL="0" indent="0">
              <a:buNone/>
            </a:pPr>
            <a:r>
              <a:rPr dirty="0"/>
              <a:t>☁️  </a:t>
            </a:r>
            <a:r>
              <a:rPr dirty="0" err="1"/>
              <a:t>Проблема</a:t>
            </a:r>
            <a:r>
              <a:rPr dirty="0"/>
              <a:t>: </a:t>
            </a:r>
            <a:r>
              <a:rPr dirty="0" err="1"/>
              <a:t>нестабільність</a:t>
            </a:r>
            <a:r>
              <a:rPr dirty="0"/>
              <a:t> </a:t>
            </a:r>
            <a:r>
              <a:rPr dirty="0" err="1"/>
              <a:t>Colab</a:t>
            </a:r>
            <a:r>
              <a:rPr dirty="0"/>
              <a:t>, </a:t>
            </a:r>
            <a:r>
              <a:rPr dirty="0" err="1"/>
              <a:t>довгі</a:t>
            </a:r>
            <a:r>
              <a:rPr dirty="0"/>
              <a:t> </a:t>
            </a:r>
            <a:r>
              <a:rPr dirty="0" err="1"/>
              <a:t>ітерації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Фаза 3 – Озвучка результату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🗣️  </a:t>
            </a:r>
            <a:r>
              <a:rPr dirty="0" err="1"/>
              <a:t>NeMo</a:t>
            </a:r>
            <a:r>
              <a:rPr dirty="0"/>
              <a:t> TTS, </a:t>
            </a:r>
            <a:r>
              <a:rPr dirty="0" err="1"/>
              <a:t>theodotus</a:t>
            </a:r>
            <a:r>
              <a:rPr dirty="0"/>
              <a:t>/</a:t>
            </a:r>
            <a:r>
              <a:rPr dirty="0" err="1"/>
              <a:t>tts_uk_fastpitch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Ручний</a:t>
            </a:r>
            <a:r>
              <a:rPr dirty="0"/>
              <a:t> </a:t>
            </a:r>
            <a:r>
              <a:rPr dirty="0" err="1"/>
              <a:t>пошук</a:t>
            </a:r>
            <a:r>
              <a:rPr dirty="0"/>
              <a:t> </a:t>
            </a:r>
            <a:r>
              <a:rPr dirty="0" err="1"/>
              <a:t>токенайзера</a:t>
            </a:r>
            <a:r>
              <a:rPr dirty="0"/>
              <a:t> й </a:t>
            </a:r>
            <a:r>
              <a:rPr dirty="0" err="1"/>
              <a:t>транслітератора</a:t>
            </a:r>
            <a:endParaRPr dirty="0"/>
          </a:p>
          <a:p>
            <a:pPr marL="0" indent="0">
              <a:buNone/>
            </a:pPr>
            <a:r>
              <a:rPr dirty="0"/>
              <a:t>🔈 </a:t>
            </a:r>
            <a:r>
              <a:rPr dirty="0" err="1"/>
              <a:t>Успішна</a:t>
            </a:r>
            <a:r>
              <a:rPr dirty="0"/>
              <a:t> </a:t>
            </a:r>
            <a:r>
              <a:rPr dirty="0" err="1"/>
              <a:t>реалізація</a:t>
            </a:r>
            <a:r>
              <a:rPr dirty="0"/>
              <a:t> </a:t>
            </a:r>
            <a:r>
              <a:rPr dirty="0" err="1"/>
              <a:t>озвучення</a:t>
            </a:r>
            <a:r>
              <a:rPr dirty="0"/>
              <a:t> </a:t>
            </a:r>
            <a:r>
              <a:rPr lang="uk-UA" dirty="0"/>
              <a:t>переведеного тексту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Статус реалізації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322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r>
                        <a:t>Етап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Стан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Коментар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завершено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Якісна транскрипція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r>
                        <a:t>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частково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Обидва напрямки навчені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r>
                        <a:t>TTS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завершено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Український TTS працює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🔄 в процесі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Планується інтеграція Flask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69F72-7C0E-17A4-5F18-3CAB99A7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985"/>
          </a:xfrm>
        </p:spPr>
        <p:txBody>
          <a:bodyPr>
            <a:noAutofit/>
          </a:bodyPr>
          <a:lstStyle/>
          <a:p>
            <a:r>
              <a:rPr lang="ru-RU" sz="3200" dirty="0" err="1"/>
              <a:t>Перелік</a:t>
            </a:r>
            <a:r>
              <a:rPr lang="ru-RU" sz="3200" dirty="0"/>
              <a:t> </a:t>
            </a:r>
            <a:r>
              <a:rPr lang="ru-RU" sz="3200" dirty="0" err="1"/>
              <a:t>релевантних</a:t>
            </a:r>
            <a:r>
              <a:rPr lang="ru-RU" sz="3200" dirty="0"/>
              <a:t> </a:t>
            </a:r>
            <a:r>
              <a:rPr lang="ru-RU" sz="3200" dirty="0" err="1"/>
              <a:t>файлів</a:t>
            </a:r>
            <a:r>
              <a:rPr lang="ru-RU" sz="3200" dirty="0"/>
              <a:t>/папок на </a:t>
            </a:r>
            <a:r>
              <a:rPr lang="ru-RU" sz="3200" dirty="0" err="1"/>
              <a:t>Github</a:t>
            </a:r>
            <a:r>
              <a:rPr lang="ru-RU" sz="3200" dirty="0"/>
              <a:t>: 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6CFF40-C5FE-3A20-D33B-2414BAAF1741}"/>
              </a:ext>
            </a:extLst>
          </p:cNvPr>
          <p:cNvSpPr txBox="1"/>
          <p:nvPr/>
        </p:nvSpPr>
        <p:spPr>
          <a:xfrm>
            <a:off x="637953" y="1052623"/>
            <a:ext cx="75172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  </a:t>
            </a:r>
            <a:r>
              <a:rPr lang="en-US" dirty="0"/>
              <a:t>-&gt; __</a:t>
            </a:r>
            <a:r>
              <a:rPr lang="en-US" dirty="0" err="1"/>
              <a:t>pycache</a:t>
            </a:r>
            <a:r>
              <a:rPr lang="en-US" dirty="0"/>
              <a:t>__  - </a:t>
            </a:r>
            <a:r>
              <a:rPr lang="uk-UA" dirty="0" err="1"/>
              <a:t>кешовані</a:t>
            </a:r>
            <a:r>
              <a:rPr lang="uk-UA" dirty="0"/>
              <a:t> файли </a:t>
            </a:r>
            <a:r>
              <a:rPr lang="uk-UA" dirty="0" err="1"/>
              <a:t>токенайзера</a:t>
            </a:r>
            <a:r>
              <a:rPr lang="uk-UA" dirty="0"/>
              <a:t> при виконанні коду</a:t>
            </a:r>
          </a:p>
          <a:p>
            <a:r>
              <a:rPr lang="uk-UA" dirty="0"/>
              <a:t>  -&gt; </a:t>
            </a:r>
            <a:r>
              <a:rPr lang="en-US" dirty="0" err="1"/>
              <a:t>bleu_results</a:t>
            </a:r>
            <a:r>
              <a:rPr lang="en-US" dirty="0"/>
              <a:t> - </a:t>
            </a:r>
            <a:r>
              <a:rPr lang="uk-UA" dirty="0"/>
              <a:t>автоматизовані (1000 тест на прикладів) результати </a:t>
            </a:r>
            <a:r>
              <a:rPr lang="uk-UA" dirty="0" err="1"/>
              <a:t>яості</a:t>
            </a:r>
            <a:r>
              <a:rPr lang="uk-UA" dirty="0"/>
              <a:t> навчання </a:t>
            </a:r>
            <a:r>
              <a:rPr lang="en-US" dirty="0"/>
              <a:t>LLM </a:t>
            </a:r>
            <a:r>
              <a:rPr lang="uk-UA" dirty="0"/>
              <a:t>за метрикою </a:t>
            </a:r>
            <a:r>
              <a:rPr lang="en-US" dirty="0"/>
              <a:t>BLEU</a:t>
            </a:r>
          </a:p>
          <a:p>
            <a:r>
              <a:rPr lang="en-US" dirty="0"/>
              <a:t>  -&gt; </a:t>
            </a:r>
            <a:r>
              <a:rPr lang="en-US" dirty="0" err="1"/>
              <a:t>examples_tests</a:t>
            </a:r>
            <a:r>
              <a:rPr lang="en-US" dirty="0"/>
              <a:t> - wav </a:t>
            </a:r>
            <a:r>
              <a:rPr lang="uk-UA" dirty="0"/>
              <a:t>файли тестування фінального коду з перекладом в обидві сторони</a:t>
            </a:r>
          </a:p>
          <a:p>
            <a:r>
              <a:rPr lang="uk-UA" dirty="0"/>
              <a:t>  -&gt; </a:t>
            </a:r>
            <a:r>
              <a:rPr lang="en-US" dirty="0" err="1"/>
              <a:t>fine_tuning_auto_validation</a:t>
            </a:r>
            <a:r>
              <a:rPr lang="en-US" dirty="0"/>
              <a:t> - </a:t>
            </a:r>
            <a:r>
              <a:rPr lang="uk-UA" dirty="0"/>
              <a:t>папка зі скриптами по </a:t>
            </a:r>
            <a:r>
              <a:rPr lang="uk-UA" dirty="0" err="1"/>
              <a:t>файн-тюнінгу</a:t>
            </a:r>
            <a:r>
              <a:rPr lang="uk-UA" dirty="0"/>
              <a:t> моделі</a:t>
            </a:r>
            <a:endParaRPr lang="en-US" dirty="0"/>
          </a:p>
          <a:p>
            <a:r>
              <a:rPr lang="en-US" dirty="0"/>
              <a:t>  -&gt; speech_2_voice_ai - </a:t>
            </a:r>
            <a:r>
              <a:rPr lang="uk-UA" dirty="0"/>
              <a:t>папка зі скриптами і </a:t>
            </a:r>
            <a:r>
              <a:rPr lang="uk-UA" dirty="0" err="1"/>
              <a:t>фіналізованим</a:t>
            </a:r>
            <a:r>
              <a:rPr lang="uk-UA" dirty="0"/>
              <a:t> кодом інтегрованої моделі перекладу </a:t>
            </a:r>
          </a:p>
          <a:p>
            <a:r>
              <a:rPr lang="uk-UA" dirty="0"/>
              <a:t>            -&gt;  </a:t>
            </a:r>
            <a:r>
              <a:rPr lang="en-US" dirty="0"/>
              <a:t>dictophone_trio_3.py  - </a:t>
            </a:r>
            <a:r>
              <a:rPr lang="uk-UA" dirty="0"/>
              <a:t>фінальний код моделі</a:t>
            </a:r>
          </a:p>
          <a:p>
            <a:r>
              <a:rPr lang="uk-UA" dirty="0"/>
              <a:t>  -&gt; </a:t>
            </a:r>
            <a:r>
              <a:rPr lang="en-US" dirty="0" err="1"/>
              <a:t>stati</a:t>
            </a:r>
            <a:r>
              <a:rPr lang="uk-UA" dirty="0"/>
              <a:t>с - наразі пуста папка </a:t>
            </a:r>
            <a:r>
              <a:rPr lang="uk-UA" dirty="0" err="1"/>
              <a:t>длі</a:t>
            </a:r>
            <a:r>
              <a:rPr lang="uk-UA" dirty="0"/>
              <a:t> веб інтегрованого коду</a:t>
            </a:r>
          </a:p>
          <a:p>
            <a:r>
              <a:rPr lang="uk-UA" dirty="0"/>
              <a:t>  -&gt; </a:t>
            </a:r>
            <a:r>
              <a:rPr lang="en-US" dirty="0"/>
              <a:t>templates - </a:t>
            </a:r>
            <a:r>
              <a:rPr lang="uk-UA" dirty="0"/>
              <a:t>папка для веб - інтеграції </a:t>
            </a:r>
            <a:r>
              <a:rPr lang="en-US" dirty="0"/>
              <a:t>index.html</a:t>
            </a:r>
          </a:p>
          <a:p>
            <a:r>
              <a:rPr lang="en-US" dirty="0"/>
              <a:t>  -&gt; </a:t>
            </a:r>
            <a:r>
              <a:rPr lang="en-US" dirty="0" err="1"/>
              <a:t>trained_models</a:t>
            </a:r>
            <a:r>
              <a:rPr lang="en-US" dirty="0"/>
              <a:t> - </a:t>
            </a:r>
            <a:r>
              <a:rPr lang="uk-UA" dirty="0"/>
              <a:t>лінки на скачування натренованих </a:t>
            </a:r>
            <a:r>
              <a:rPr lang="en-US" dirty="0"/>
              <a:t>LLM/MT </a:t>
            </a:r>
            <a:r>
              <a:rPr lang="uk-UA" dirty="0"/>
              <a:t>моделей, які перекладають текст</a:t>
            </a:r>
          </a:p>
          <a:p>
            <a:r>
              <a:rPr lang="uk-UA" dirty="0"/>
              <a:t>  -&gt; </a:t>
            </a:r>
            <a:r>
              <a:rPr lang="en-US" dirty="0" err="1"/>
              <a:t>training_inputs</a:t>
            </a:r>
            <a:r>
              <a:rPr lang="en-US" dirty="0"/>
              <a:t> - </a:t>
            </a:r>
            <a:r>
              <a:rPr lang="uk-UA" dirty="0"/>
              <a:t>скрипти для </a:t>
            </a:r>
            <a:r>
              <a:rPr lang="uk-UA" dirty="0" err="1"/>
              <a:t>обєднання</a:t>
            </a:r>
            <a:r>
              <a:rPr lang="uk-UA" dirty="0"/>
              <a:t> дата-сету для тренування </a:t>
            </a:r>
            <a:r>
              <a:rPr lang="en-US" dirty="0"/>
              <a:t>LLM/MT, </a:t>
            </a:r>
            <a:r>
              <a:rPr lang="uk-UA" dirty="0"/>
              <a:t>лінки на джерело відкритого дата-сету </a:t>
            </a:r>
          </a:p>
          <a:p>
            <a:r>
              <a:rPr lang="uk-UA" dirty="0"/>
              <a:t>  Файли: </a:t>
            </a:r>
          </a:p>
          <a:p>
            <a:r>
              <a:rPr lang="uk-UA" dirty="0"/>
              <a:t>  </a:t>
            </a:r>
            <a:r>
              <a:rPr lang="en-US" dirty="0"/>
              <a:t>readme.txt - </a:t>
            </a:r>
            <a:r>
              <a:rPr lang="uk-UA" dirty="0"/>
              <a:t>короткий огляд та структура матеріалів </a:t>
            </a:r>
          </a:p>
          <a:p>
            <a:r>
              <a:rPr lang="uk-UA" dirty="0"/>
              <a:t>  </a:t>
            </a:r>
            <a:r>
              <a:rPr lang="en-US" dirty="0"/>
              <a:t>CAPSTONE GEN AI.pptx - </a:t>
            </a:r>
            <a:r>
              <a:rPr lang="uk-UA" dirty="0"/>
              <a:t>звіт про виконаний </a:t>
            </a:r>
            <a:r>
              <a:rPr lang="uk-UA" dirty="0" err="1"/>
              <a:t>проєкт</a:t>
            </a:r>
            <a:r>
              <a:rPr lang="uk-UA" dirty="0"/>
              <a:t>, логіка/фази</a:t>
            </a:r>
          </a:p>
          <a:p>
            <a:r>
              <a:rPr lang="uk-UA" dirty="0"/>
              <a:t>  </a:t>
            </a:r>
            <a:r>
              <a:rPr lang="en-US" dirty="0"/>
              <a:t>tokenizer.py - </a:t>
            </a:r>
            <a:r>
              <a:rPr lang="uk-UA" dirty="0"/>
              <a:t>бекап-</a:t>
            </a:r>
            <a:r>
              <a:rPr lang="uk-UA" dirty="0" err="1"/>
              <a:t>версі</a:t>
            </a:r>
            <a:r>
              <a:rPr lang="uk-UA" dirty="0"/>
              <a:t> </a:t>
            </a:r>
            <a:r>
              <a:rPr lang="uk-UA" dirty="0" err="1"/>
              <a:t>токенайзера</a:t>
            </a:r>
            <a:r>
              <a:rPr lang="uk-UA" dirty="0"/>
              <a:t> для української </a:t>
            </a:r>
            <a:r>
              <a:rPr lang="uk-UA" dirty="0" err="1"/>
              <a:t>озвучки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2411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435</Words>
  <Application>Microsoft Office PowerPoint</Application>
  <PresentationFormat>Екран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Voice_2_Voice Translator</vt:lpstr>
      <vt:lpstr>Мотивація проєкту</vt:lpstr>
      <vt:lpstr>Загальна архітектура рішення</vt:lpstr>
      <vt:lpstr>Технічні компоненти</vt:lpstr>
      <vt:lpstr>Фаза 1 – Розпізнавання мовлення</vt:lpstr>
      <vt:lpstr>Фаза 2 – Машинний переклад</vt:lpstr>
      <vt:lpstr>Фаза 3 – Озвучка результату</vt:lpstr>
      <vt:lpstr>Статус реалізації</vt:lpstr>
      <vt:lpstr>Перелік релевантних файлів/папок на Github: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Andriy Andriy</cp:lastModifiedBy>
  <cp:revision>3</cp:revision>
  <dcterms:created xsi:type="dcterms:W3CDTF">2013-01-27T09:14:16Z</dcterms:created>
  <dcterms:modified xsi:type="dcterms:W3CDTF">2025-06-02T19:57:20Z</dcterms:modified>
  <cp:category/>
</cp:coreProperties>
</file>