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6C1E1-F23D-7DBD-1689-A440D2347AB3}" v="356" dt="2023-09-14T19:39:06.199"/>
    <p1510:client id="{9C2F1676-0903-510D-D2D0-70A6E1EFCD28}" v="664" dt="2023-09-14T20:20:35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3" d="100"/>
          <a:sy n="73" d="100"/>
        </p:scale>
        <p:origin x="77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04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0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39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8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2/26/2024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0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2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5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2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9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3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aganwald.com/2015/02/21/interviewing-for-a-front-end-job.htm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github.com/AndriyK12/TimeAndTune/blob/main/Docs/Analyzing%20similar%20applicaiton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E4B6D-E583-A9B0-0CA8-2F8CE482F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2" r="18271" b="6244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>
                <a:cs typeface="Calibri Light"/>
              </a:rPr>
              <a:t>Time&amp;Tune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Your time </a:t>
            </a:r>
            <a:r>
              <a:rPr lang="en-US" dirty="0">
                <a:ea typeface="+mn-lt"/>
                <a:cs typeface="+mn-lt"/>
              </a:rPr>
              <a:t>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ck with roman numerals&#10;&#10;Description automatically generated">
            <a:extLst>
              <a:ext uri="{FF2B5EF4-FFF2-40B4-BE49-F238E27FC236}">
                <a16:creationId xmlns:a16="http://schemas.microsoft.com/office/drawing/2014/main" id="{0CFC9082-D35D-31F2-A6F3-2C59D98EF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28978" b="143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5084A-2C67-F232-A864-4A21C57E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346268"/>
            <a:ext cx="5618431" cy="328520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bg1"/>
                </a:solidFill>
              </a:rPr>
              <a:t>Дякуємо за увагу!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3CCE1-8969-C8CD-39D4-24528049C03C}"/>
              </a:ext>
            </a:extLst>
          </p:cNvPr>
          <p:cNvSpPr txBox="1"/>
          <p:nvPr/>
        </p:nvSpPr>
        <p:spPr>
          <a:xfrm>
            <a:off x="9399249" y="6657945"/>
            <a:ext cx="279275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32764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703A3-442F-0CC2-115A-88521786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 err="1">
                <a:ea typeface="Meiryo"/>
              </a:rPr>
              <a:t>Що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це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таке</a:t>
            </a:r>
            <a:r>
              <a:rPr lang="en-US" dirty="0">
                <a:ea typeface="Meiryo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91AB2-0896-F87A-49A1-6A884BBEF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Time &amp; Tune - </a:t>
            </a:r>
            <a:r>
              <a:rPr lang="en-US" dirty="0" err="1">
                <a:ea typeface="+mn-lt"/>
                <a:cs typeface="+mn-lt"/>
              </a:rPr>
              <a:t>це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застосунок</a:t>
            </a:r>
            <a:r>
              <a:rPr lang="en-US" dirty="0">
                <a:ea typeface="+mn-lt"/>
                <a:cs typeface="+mn-lt"/>
              </a:rPr>
              <a:t> , </a:t>
            </a:r>
            <a:r>
              <a:rPr lang="en-US" dirty="0" err="1">
                <a:ea typeface="+mn-lt"/>
                <a:cs typeface="+mn-lt"/>
              </a:rPr>
              <a:t>який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допомагає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користувачам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ефективно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керувати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своїм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часом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Він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надає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широкий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спектр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функцій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включаючи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відстеження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часу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постановку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цілей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фокусування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1" name="Picture 20" descr="Hourglass">
            <a:extLst>
              <a:ext uri="{FF2B5EF4-FFF2-40B4-BE49-F238E27FC236}">
                <a16:creationId xmlns:a16="http://schemas.microsoft.com/office/drawing/2014/main" id="{53E2E889-A290-8E16-AC1C-8F2408DD2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05" r="6408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8262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D0F40-CD5F-8062-57FE-F15086D9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en-US" b="0" err="1">
                <a:ea typeface="+mj-lt"/>
                <a:cs typeface="+mj-lt"/>
              </a:rPr>
              <a:t>Які</a:t>
            </a:r>
            <a:r>
              <a:rPr lang="en-US" b="0">
                <a:ea typeface="+mj-lt"/>
                <a:cs typeface="+mj-lt"/>
              </a:rPr>
              <a:t> </a:t>
            </a:r>
            <a:r>
              <a:rPr lang="en-US" b="0" err="1">
                <a:ea typeface="+mj-lt"/>
                <a:cs typeface="+mj-lt"/>
              </a:rPr>
              <a:t>проблеми</a:t>
            </a:r>
            <a:r>
              <a:rPr lang="en-US" b="0">
                <a:ea typeface="+mj-lt"/>
                <a:cs typeface="+mj-lt"/>
              </a:rPr>
              <a:t> </a:t>
            </a:r>
            <a:r>
              <a:rPr lang="en-US" b="0" err="1">
                <a:ea typeface="+mj-lt"/>
                <a:cs typeface="+mj-lt"/>
              </a:rPr>
              <a:t>вирішує</a:t>
            </a:r>
            <a:r>
              <a:rPr lang="en-US" b="0">
                <a:ea typeface="+mj-lt"/>
                <a:cs typeface="+mj-lt"/>
              </a:rPr>
              <a:t> </a:t>
            </a:r>
            <a:r>
              <a:rPr lang="en-US" b="0" err="1">
                <a:ea typeface="+mj-lt"/>
                <a:cs typeface="+mj-lt"/>
              </a:rPr>
              <a:t>Time&amp;Tune</a:t>
            </a:r>
            <a:r>
              <a:rPr lang="en-US" b="0">
                <a:ea typeface="+mj-lt"/>
                <a:cs typeface="+mj-l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1EDBF-F240-5A0F-FBE8-BA3D41FB4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Чітка</a:t>
            </a:r>
            <a:r>
              <a:rPr lang="en-US" dirty="0">
                <a:ea typeface="+mn-lt"/>
                <a:cs typeface="+mn-lt"/>
              </a:rPr>
              <a:t> і </a:t>
            </a:r>
            <a:r>
              <a:rPr lang="en-US" dirty="0" err="1">
                <a:ea typeface="+mn-lt"/>
                <a:cs typeface="+mn-lt"/>
              </a:rPr>
              <a:t>якісна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організація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робочого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процесу</a:t>
            </a:r>
            <a:endParaRPr lang="en-US" dirty="0" err="1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Мотивація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старанно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працювати</a:t>
            </a:r>
            <a:endParaRPr lang="en-US" dirty="0" err="1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err="1">
                <a:ea typeface="Meiryo"/>
              </a:rPr>
              <a:t>Підвищення</a:t>
            </a:r>
            <a:r>
              <a:rPr lang="en-US" dirty="0">
                <a:ea typeface="Meiryo"/>
              </a:rPr>
              <a:t> </a:t>
            </a:r>
            <a:r>
              <a:rPr lang="en-US" err="1">
                <a:ea typeface="Meiryo"/>
              </a:rPr>
              <a:t>продуктивності</a:t>
            </a:r>
            <a:endParaRPr lang="en-US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 err="1">
                <a:ea typeface="Meiryo"/>
              </a:rPr>
              <a:t>Можливість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налаштувати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атмосферу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для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концентрації</a:t>
            </a:r>
          </a:p>
          <a:p>
            <a:endParaRPr lang="en-US" dirty="0">
              <a:ea typeface="Meiryo"/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F8465855-7D33-BB48-960E-02CEA3E2E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37967" y="1934660"/>
            <a:ext cx="2988679" cy="29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46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2E366A-B6DD-4F06-A42A-FF634FDE1B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2" y="1290468"/>
              <a:ext cx="438979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6870A3-F93F-01DA-5941-846AEAF7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43" y="1833229"/>
            <a:ext cx="3577022" cy="2934031"/>
          </a:xfrm>
        </p:spPr>
        <p:txBody>
          <a:bodyPr anchor="ctr">
            <a:normAutofit/>
          </a:bodyPr>
          <a:lstStyle/>
          <a:p>
            <a:r>
              <a:rPr lang="en-US" dirty="0" err="1">
                <a:ea typeface="Meiryo"/>
              </a:rPr>
              <a:t>Функції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застосунку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B6FF-F0D1-973F-2611-829CF910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74" y="1105306"/>
            <a:ext cx="4825512" cy="433743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300" dirty="0" err="1">
                <a:ea typeface="+mn-lt"/>
                <a:cs typeface="+mn-lt"/>
              </a:rPr>
              <a:t>Створення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кастомних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завдань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та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відстеження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їх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прогресу</a:t>
            </a:r>
            <a:endParaRPr lang="en-US" sz="1300" dirty="0" err="1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300" dirty="0" err="1">
                <a:ea typeface="+mn-lt"/>
                <a:cs typeface="+mn-lt"/>
              </a:rPr>
              <a:t>Планування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завдань</a:t>
            </a:r>
            <a:r>
              <a:rPr lang="en-US" sz="1300" dirty="0">
                <a:ea typeface="+mn-lt"/>
                <a:cs typeface="+mn-lt"/>
              </a:rPr>
              <a:t> </a:t>
            </a:r>
            <a:r>
              <a:rPr lang="en-US" sz="1300" dirty="0" err="1">
                <a:ea typeface="+mn-lt"/>
                <a:cs typeface="+mn-lt"/>
              </a:rPr>
              <a:t>на</a:t>
            </a:r>
            <a:r>
              <a:rPr lang="en-US" sz="1300" dirty="0">
                <a:ea typeface="+mn-lt"/>
                <a:cs typeface="+mn-lt"/>
              </a:rPr>
              <a:t> </a:t>
            </a:r>
            <a:r>
              <a:rPr lang="en-US" sz="1300" dirty="0" err="1">
                <a:ea typeface="+mn-lt"/>
                <a:cs typeface="+mn-lt"/>
              </a:rPr>
              <a:t>день</a:t>
            </a:r>
            <a:r>
              <a:rPr lang="en-US" sz="1300" dirty="0">
                <a:ea typeface="+mn-lt"/>
                <a:cs typeface="+mn-lt"/>
              </a:rPr>
              <a:t>, </a:t>
            </a:r>
            <a:r>
              <a:rPr lang="en-US" sz="1300" dirty="0" err="1">
                <a:ea typeface="+mn-lt"/>
                <a:cs typeface="+mn-lt"/>
              </a:rPr>
              <a:t>місяць</a:t>
            </a:r>
            <a:r>
              <a:rPr lang="en-US" sz="1300" dirty="0">
                <a:ea typeface="+mn-lt"/>
                <a:cs typeface="+mn-lt"/>
              </a:rPr>
              <a:t> </a:t>
            </a:r>
            <a:r>
              <a:rPr lang="en-US" sz="1300" dirty="0" err="1">
                <a:ea typeface="+mn-lt"/>
                <a:cs typeface="+mn-lt"/>
              </a:rPr>
              <a:t>та</a:t>
            </a:r>
            <a:r>
              <a:rPr lang="en-US" sz="1300" dirty="0">
                <a:ea typeface="+mn-lt"/>
                <a:cs typeface="+mn-lt"/>
              </a:rPr>
              <a:t> </a:t>
            </a:r>
            <a:r>
              <a:rPr lang="en-US" sz="1300" dirty="0" err="1">
                <a:ea typeface="+mn-lt"/>
                <a:cs typeface="+mn-lt"/>
              </a:rPr>
              <a:t>рік</a:t>
            </a:r>
            <a:r>
              <a:rPr lang="en-US" sz="1300" dirty="0">
                <a:ea typeface="+mn-lt"/>
                <a:cs typeface="+mn-lt"/>
              </a:rPr>
              <a:t>, з </a:t>
            </a:r>
            <a:r>
              <a:rPr lang="en-US" sz="1300" dirty="0" err="1">
                <a:ea typeface="+mn-lt"/>
                <a:cs typeface="+mn-lt"/>
              </a:rPr>
              <a:t>нагадуваннями</a:t>
            </a:r>
            <a:r>
              <a:rPr lang="en-US" sz="1300" dirty="0">
                <a:ea typeface="+mn-lt"/>
                <a:cs typeface="+mn-lt"/>
              </a:rPr>
              <a:t> </a:t>
            </a:r>
            <a:r>
              <a:rPr lang="en-US" sz="1300" dirty="0" err="1">
                <a:ea typeface="+mn-lt"/>
                <a:cs typeface="+mn-lt"/>
              </a:rPr>
              <a:t>та</a:t>
            </a:r>
            <a:r>
              <a:rPr lang="en-US" sz="1300" dirty="0">
                <a:ea typeface="+mn-lt"/>
                <a:cs typeface="+mn-lt"/>
              </a:rPr>
              <a:t> </a:t>
            </a:r>
            <a:r>
              <a:rPr lang="en-US" sz="1300" dirty="0" err="1">
                <a:ea typeface="+mn-lt"/>
                <a:cs typeface="+mn-lt"/>
              </a:rPr>
              <a:t>можливістю</a:t>
            </a:r>
            <a:r>
              <a:rPr lang="en-US" sz="1300" dirty="0">
                <a:ea typeface="+mn-lt"/>
                <a:cs typeface="+mn-lt"/>
              </a:rPr>
              <a:t> </a:t>
            </a:r>
            <a:r>
              <a:rPr lang="en-US" sz="1300" dirty="0" err="1">
                <a:ea typeface="+mn-lt"/>
                <a:cs typeface="+mn-lt"/>
              </a:rPr>
              <a:t>налаштувати</a:t>
            </a:r>
            <a:r>
              <a:rPr lang="en-US" sz="1300" dirty="0">
                <a:ea typeface="+mn-lt"/>
                <a:cs typeface="+mn-lt"/>
              </a:rPr>
              <a:t> </a:t>
            </a:r>
            <a:r>
              <a:rPr lang="en-US" sz="1300" dirty="0" err="1">
                <a:ea typeface="+mn-lt"/>
                <a:cs typeface="+mn-lt"/>
              </a:rPr>
              <a:t>час</a:t>
            </a:r>
            <a:r>
              <a:rPr lang="en-US" sz="1300" dirty="0">
                <a:ea typeface="+mn-lt"/>
                <a:cs typeface="+mn-lt"/>
              </a:rPr>
              <a:t> </a:t>
            </a:r>
            <a:r>
              <a:rPr lang="en-US" sz="1300" dirty="0" err="1">
                <a:ea typeface="+mn-lt"/>
                <a:cs typeface="+mn-lt"/>
              </a:rPr>
              <a:t>виконання</a:t>
            </a:r>
            <a:endParaRPr lang="en-US" sz="130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300" dirty="0" err="1">
                <a:ea typeface="+mn-lt"/>
                <a:cs typeface="+mn-lt"/>
              </a:rPr>
              <a:t>Графіки</a:t>
            </a:r>
            <a:r>
              <a:rPr lang="en-US" sz="1300" dirty="0">
                <a:ea typeface="+mn-lt"/>
                <a:cs typeface="+mn-lt"/>
              </a:rPr>
              <a:t> з </a:t>
            </a:r>
            <a:r>
              <a:rPr lang="en-US" sz="1300" dirty="0" err="1">
                <a:ea typeface="+mn-lt"/>
                <a:cs typeface="+mn-lt"/>
              </a:rPr>
              <a:t>тасками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які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показують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прогрес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по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завданнях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та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візуалізацію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того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на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що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витрачався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час</a:t>
            </a:r>
            <a:endParaRPr lang="en-US" sz="1300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300" dirty="0" err="1">
                <a:ea typeface="+mn-lt"/>
                <a:cs typeface="+mn-lt"/>
              </a:rPr>
              <a:t>Режим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фокусування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який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допомагає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користувачам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залишатися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зосередженими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блокуючи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фонові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 smtClean="0">
                <a:ea typeface="+mn-lt"/>
                <a:cs typeface="+mn-lt"/>
              </a:rPr>
              <a:t>сповіщення</a:t>
            </a:r>
            <a:endParaRPr lang="en-US" sz="13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871536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5DF10-1449-DAB7-1D9B-9E83000C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en-US" dirty="0" err="1">
                <a:ea typeface="Meiryo"/>
              </a:rPr>
              <a:t>Для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кого</a:t>
            </a:r>
            <a:r>
              <a:rPr lang="en-US" dirty="0">
                <a:ea typeface="Meiryo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4103-69DE-30A6-63E8-64997749C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dirty="0" err="1">
                <a:ea typeface="Meiryo"/>
              </a:rPr>
              <a:t>Цей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застосунок</a:t>
            </a:r>
            <a:r>
              <a:rPr lang="en-US" dirty="0">
                <a:ea typeface="Meiryo"/>
              </a:rPr>
              <a:t> </a:t>
            </a:r>
            <a:r>
              <a:rPr lang="en-US" dirty="0" err="1">
                <a:ea typeface="Meiryo"/>
              </a:rPr>
              <a:t>підійде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абсолютно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для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всіх</a:t>
            </a:r>
            <a:r>
              <a:rPr lang="en-US" dirty="0">
                <a:ea typeface="Meiryo"/>
              </a:rPr>
              <a:t>, </a:t>
            </a:r>
            <a:r>
              <a:rPr lang="en-US" dirty="0" err="1">
                <a:ea typeface="+mn-lt"/>
                <a:cs typeface="+mn-lt"/>
              </a:rPr>
              <a:t>хто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хоче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покращити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свої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навички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управління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часом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Крім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буде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дуже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корисним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студентів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фрілансерів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організації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робочого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процесу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7" name="Graphic 6" descr="Fan">
            <a:extLst>
              <a:ext uri="{FF2B5EF4-FFF2-40B4-BE49-F238E27FC236}">
                <a16:creationId xmlns:a16="http://schemas.microsoft.com/office/drawing/2014/main" id="{6E0B40AB-34AD-264F-DCC5-8EF57A828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37967" y="1934660"/>
            <a:ext cx="2988679" cy="29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50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endParaRPr lang="en-US" dirty="0">
              <a:solidFill>
                <a:prstClr val="white"/>
              </a:solidFill>
              <a:ea typeface="Meiry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9F469-FD1C-BBBE-88F2-9716CCBF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 err="1">
                <a:ea typeface="Meiryo"/>
              </a:rPr>
              <a:t>Аналіз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аналогів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E7A0-A55B-D0EE-D491-9693F4E6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dirty="0" err="1">
                <a:latin typeface="Arial"/>
                <a:cs typeface="Arial"/>
              </a:rPr>
              <a:t>Elpy</a:t>
            </a: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Arial"/>
                <a:cs typeface="Arial"/>
              </a:rPr>
              <a:t>Forest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Arial"/>
                <a:cs typeface="Arial"/>
              </a:rPr>
              <a:t>Google Calendar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Детальніший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опис</a:t>
            </a:r>
            <a:r>
              <a:rPr lang="en-US" dirty="0">
                <a:latin typeface="Arial"/>
                <a:cs typeface="Arial"/>
              </a:rPr>
              <a:t> -&gt;</a:t>
            </a:r>
            <a:r>
              <a:rPr lang="en-US" dirty="0">
                <a:latin typeface="Arial"/>
                <a:ea typeface="+mn-lt"/>
                <a:cs typeface="Arial"/>
              </a:rPr>
              <a:t> </a:t>
            </a:r>
            <a:r>
              <a:rPr lang="en-US" dirty="0">
                <a:ea typeface="+mn-lt"/>
                <a:cs typeface="+mn-lt"/>
                <a:hlinkClick r:id="rId2"/>
              </a:rPr>
              <a:t>тут</a:t>
            </a:r>
            <a:endParaRPr lang="en-US">
              <a:ea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table calendar on a wooden table">
            <a:extLst>
              <a:ext uri="{FF2B5EF4-FFF2-40B4-BE49-F238E27FC236}">
                <a16:creationId xmlns:a16="http://schemas.microsoft.com/office/drawing/2014/main" id="{15DF1AF3-1CD9-222B-B637-932AA9E0B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87" r="32566" b="4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1891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9B8EA-97E9-DCDE-A447-8F9E397E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</p:spPr>
        <p:txBody>
          <a:bodyPr anchor="b">
            <a:normAutofit/>
          </a:bodyPr>
          <a:lstStyle/>
          <a:p>
            <a:r>
              <a:rPr lang="en-US" err="1">
                <a:latin typeface="Arial"/>
                <a:cs typeface="Arial"/>
              </a:rPr>
              <a:t>Elpy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36F2-8BDB-383D-821B-16390FC90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sz="1700" dirty="0" err="1">
                <a:ea typeface="+mn-lt"/>
                <a:cs typeface="+mn-lt"/>
              </a:rPr>
              <a:t>Цей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застосунок</a:t>
            </a: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допомагає</a:t>
            </a: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концентрувати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увагу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за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допомогою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фонових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звуків</a:t>
            </a:r>
            <a:r>
              <a:rPr lang="en-US" sz="1700" dirty="0">
                <a:ea typeface="+mn-lt"/>
                <a:cs typeface="+mn-lt"/>
              </a:rPr>
              <a:t>.</a:t>
            </a:r>
          </a:p>
          <a:p>
            <a:endParaRPr lang="en-US" sz="1700" dirty="0">
              <a:ea typeface="+mn-lt"/>
              <a:cs typeface="+mn-lt"/>
            </a:endParaRPr>
          </a:p>
          <a:p>
            <a:r>
              <a:rPr lang="en-US" sz="1700" dirty="0">
                <a:ea typeface="+mn-lt"/>
                <a:cs typeface="+mn-lt"/>
              </a:rPr>
              <a:t>У </a:t>
            </a:r>
            <a:r>
              <a:rPr lang="en-US" sz="1700" dirty="0" err="1">
                <a:ea typeface="+mn-lt"/>
                <a:cs typeface="+mn-lt"/>
              </a:rPr>
              <a:t>нашому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застосунку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ця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функція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також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присутня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проте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не</a:t>
            </a:r>
            <a:r>
              <a:rPr lang="en-US" sz="1700" dirty="0">
                <a:ea typeface="+mn-lt"/>
                <a:cs typeface="+mn-lt"/>
              </a:rPr>
              <a:t> є </a:t>
            </a:r>
            <a:r>
              <a:rPr lang="en-US" sz="1700" dirty="0" err="1">
                <a:ea typeface="+mn-lt"/>
                <a:cs typeface="+mn-lt"/>
              </a:rPr>
              <a:t>основною</a:t>
            </a:r>
            <a:r>
              <a:rPr lang="en-US" sz="1700" dirty="0">
                <a:ea typeface="+mn-lt"/>
                <a:cs typeface="+mn-lt"/>
              </a:rPr>
              <a:t>. </a:t>
            </a:r>
            <a:r>
              <a:rPr lang="en-US" sz="1700" dirty="0" err="1">
                <a:ea typeface="+mn-lt"/>
                <a:cs typeface="+mn-lt"/>
              </a:rPr>
              <a:t>Основним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завданням</a:t>
            </a:r>
            <a:r>
              <a:rPr lang="en-US" sz="1700" dirty="0">
                <a:ea typeface="+mn-lt"/>
                <a:cs typeface="+mn-lt"/>
              </a:rPr>
              <a:t> є </a:t>
            </a:r>
            <a:r>
              <a:rPr lang="en-US" sz="1700" dirty="0" err="1">
                <a:ea typeface="+mn-lt"/>
                <a:cs typeface="+mn-lt"/>
              </a:rPr>
              <a:t>ефективне</a:t>
            </a: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управління</a:t>
            </a:r>
            <a:r>
              <a:rPr lang="en-US" sz="1700" dirty="0">
                <a:ea typeface="+mn-lt"/>
                <a:cs typeface="+mn-lt"/>
              </a:rPr>
              <a:t> </a:t>
            </a:r>
            <a:r>
              <a:rPr lang="en-US" sz="1700" dirty="0" err="1">
                <a:ea typeface="+mn-lt"/>
                <a:cs typeface="+mn-lt"/>
              </a:rPr>
              <a:t>часом</a:t>
            </a:r>
            <a:r>
              <a:rPr lang="en-US" sz="1700" dirty="0">
                <a:ea typeface="+mn-lt"/>
                <a:cs typeface="+mn-lt"/>
              </a:rPr>
              <a:t>. </a:t>
            </a:r>
          </a:p>
          <a:p>
            <a:endParaRPr lang="en-US" sz="1700" dirty="0">
              <a:ea typeface="Meiryo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C0D8769-073B-D0DE-92C1-5EBCB1960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1" r="15309" b="1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9108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B739A-C00F-DD54-FC4B-2447A0F1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2885"/>
            <a:ext cx="5197655" cy="1639888"/>
          </a:xfrm>
        </p:spPr>
        <p:txBody>
          <a:bodyPr anchor="b">
            <a:normAutofit/>
          </a:bodyPr>
          <a:lstStyle/>
          <a:p>
            <a:r>
              <a:rPr lang="en-US">
                <a:latin typeface="Arial"/>
                <a:cs typeface="Arial"/>
              </a:rPr>
              <a:t>Forest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C6346DC1-48CF-2B76-07A7-99D6E01AA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07" y="1620449"/>
            <a:ext cx="3249406" cy="3617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3174-9AAE-6E8B-23C5-D175CC396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38" y="1711974"/>
            <a:ext cx="5197655" cy="3651250"/>
          </a:xfrm>
        </p:spPr>
        <p:txBody>
          <a:bodyPr vert="horz" lIns="109728" tIns="109728" rIns="109728" bIns="91440" rtlCol="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400" dirty="0" err="1">
                <a:ea typeface="Meiryo"/>
              </a:rPr>
              <a:t>Застосунок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допомагає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мотивувати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користувача</a:t>
            </a:r>
            <a:r>
              <a:rPr lang="en-US" sz="1400" dirty="0">
                <a:ea typeface="Meiryo"/>
              </a:rPr>
              <a:t> з </a:t>
            </a:r>
            <a:r>
              <a:rPr lang="en-US" sz="1400" dirty="0" err="1">
                <a:ea typeface="Meiryo"/>
              </a:rPr>
              <a:t>допомогою</a:t>
            </a:r>
            <a:r>
              <a:rPr lang="en-US" sz="1400" dirty="0">
                <a:ea typeface="Meiryo"/>
              </a:rPr>
              <a:t> </a:t>
            </a:r>
            <a:r>
              <a:rPr lang="en-US" sz="1400" dirty="0" err="1">
                <a:ea typeface="+mn-lt"/>
                <a:cs typeface="+mn-lt"/>
              </a:rPr>
              <a:t>механізму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вирощування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дерев</a:t>
            </a:r>
            <a:r>
              <a:rPr lang="en-US" sz="1400" dirty="0">
                <a:ea typeface="+mn-lt"/>
                <a:cs typeface="+mn-lt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sz="1400" dirty="0" err="1">
                <a:ea typeface="Meiryo"/>
              </a:rPr>
              <a:t>Наш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застосунок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створений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для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відстеження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прогресу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та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ефективної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організації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робочого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процесу</a:t>
            </a:r>
            <a:r>
              <a:rPr lang="en-US" sz="1400" dirty="0">
                <a:ea typeface="Meiryo"/>
              </a:rPr>
              <a:t>. </a:t>
            </a:r>
            <a:r>
              <a:rPr lang="uk-UA" sz="1400" dirty="0" smtClean="0">
                <a:ea typeface="Meiryo"/>
              </a:rPr>
              <a:t>Тоді як, </a:t>
            </a:r>
            <a:r>
              <a:rPr lang="en-US" sz="1400" dirty="0" smtClean="0">
                <a:ea typeface="Meiryo"/>
              </a:rPr>
              <a:t>у </a:t>
            </a:r>
            <a:r>
              <a:rPr lang="en-US" sz="1400" dirty="0">
                <a:ea typeface="Meiryo"/>
              </a:rPr>
              <a:t>Forest </a:t>
            </a:r>
            <a:r>
              <a:rPr lang="en-US" sz="1400" dirty="0" err="1">
                <a:ea typeface="+mn-lt"/>
                <a:cs typeface="+mn-lt"/>
              </a:rPr>
              <a:t>якщо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робота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користувача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напряму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пов’язана</a:t>
            </a:r>
            <a:r>
              <a:rPr lang="en-US" sz="1400" dirty="0">
                <a:ea typeface="+mn-lt"/>
                <a:cs typeface="+mn-lt"/>
              </a:rPr>
              <a:t> з </a:t>
            </a:r>
            <a:r>
              <a:rPr lang="en-US" sz="1400" dirty="0" err="1">
                <a:ea typeface="+mn-lt"/>
                <a:cs typeface="+mn-lt"/>
              </a:rPr>
              <a:t>використанням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пристрою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то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дерева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будуть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 err="1">
                <a:ea typeface="+mn-lt"/>
                <a:cs typeface="+mn-lt"/>
              </a:rPr>
              <a:t>постійно</a:t>
            </a:r>
            <a:r>
              <a:rPr lang="en-US" sz="1400" dirty="0">
                <a:ea typeface="+mn-lt"/>
                <a:cs typeface="+mn-lt"/>
              </a:rPr>
              <a:t>  </a:t>
            </a:r>
            <a:r>
              <a:rPr lang="en-US" sz="1400" dirty="0" err="1">
                <a:ea typeface="+mn-lt"/>
                <a:cs typeface="+mn-lt"/>
              </a:rPr>
              <a:t>гинути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оскільки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додаток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фіксуватиме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користування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пристроєм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та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вважатиме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це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за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припинення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концентрації</a:t>
            </a:r>
            <a:r>
              <a:rPr lang="en-US" sz="1400" dirty="0">
                <a:ea typeface="+mn-lt"/>
                <a:cs typeface="+mn-lt"/>
              </a:rPr>
              <a:t>. </a:t>
            </a:r>
            <a:endParaRPr lang="en-US" sz="1400" dirty="0">
              <a:ea typeface="Meiryo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ea typeface="Meiryo"/>
              </a:rPr>
              <a:t>В </a:t>
            </a:r>
            <a:r>
              <a:rPr lang="en-US" sz="1400" dirty="0" err="1">
                <a:ea typeface="Meiryo"/>
              </a:rPr>
              <a:t>той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час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як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наш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додаток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фіксує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час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проведений</a:t>
            </a:r>
            <a:r>
              <a:rPr lang="en-US" sz="1400" dirty="0">
                <a:ea typeface="Meiryo"/>
              </a:rPr>
              <a:t> в </a:t>
            </a:r>
            <a:r>
              <a:rPr lang="en-US" sz="1400" dirty="0" err="1">
                <a:ea typeface="Meiryo"/>
              </a:rPr>
              <a:t>будь-якому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середовищі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для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виконання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цілей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поставлених</a:t>
            </a:r>
            <a:r>
              <a:rPr lang="en-US" sz="1400" dirty="0">
                <a:ea typeface="Meiryo"/>
              </a:rPr>
              <a:t> </a:t>
            </a:r>
            <a:r>
              <a:rPr lang="en-US" sz="1400" dirty="0" err="1">
                <a:ea typeface="Meiryo"/>
              </a:rPr>
              <a:t>користувачем</a:t>
            </a:r>
            <a:r>
              <a:rPr lang="en-US" sz="1400" dirty="0">
                <a:ea typeface="Meiryo"/>
              </a:rPr>
              <a:t>.</a:t>
            </a:r>
          </a:p>
          <a:p>
            <a:pPr>
              <a:lnSpc>
                <a:spcPct val="130000"/>
              </a:lnSpc>
            </a:pPr>
            <a:endParaRPr lang="en-US" sz="1100" dirty="0">
              <a:ea typeface="Meiryo"/>
            </a:endParaRPr>
          </a:p>
          <a:p>
            <a:pPr>
              <a:lnSpc>
                <a:spcPct val="130000"/>
              </a:lnSpc>
            </a:pPr>
            <a:endParaRPr lang="en-US" sz="11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743108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1FF8E-5FAF-6F71-722E-729F7D31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>
                <a:latin typeface="Arial"/>
                <a:cs typeface="Arial"/>
              </a:rPr>
              <a:t>Google Calendar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5F173-BB99-17D2-0496-F4B01A32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latin typeface="Arial"/>
                <a:ea typeface="Meiryo"/>
                <a:cs typeface="Arial"/>
              </a:rPr>
              <a:t>Google Calendar </a:t>
            </a:r>
            <a:r>
              <a:rPr lang="en-US" dirty="0" err="1">
                <a:latin typeface="Arial"/>
                <a:ea typeface="Meiryo"/>
                <a:cs typeface="Arial"/>
              </a:rPr>
              <a:t>створений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для</a:t>
            </a:r>
            <a:r>
              <a:rPr lang="en-US" dirty="0">
                <a:latin typeface="Arial"/>
                <a:ea typeface="Meiryo"/>
                <a:cs typeface="Arial"/>
              </a:rPr>
              <a:t>  </a:t>
            </a:r>
            <a:r>
              <a:rPr lang="en-US" dirty="0" err="1">
                <a:latin typeface="Arial"/>
                <a:ea typeface="Meiryo"/>
                <a:cs typeface="Arial"/>
              </a:rPr>
              <a:t>планування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та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відстеження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подій</a:t>
            </a:r>
            <a:r>
              <a:rPr lang="en-US" dirty="0">
                <a:latin typeface="Arial"/>
                <a:ea typeface="Meiryo"/>
                <a:cs typeface="Arial"/>
              </a:rPr>
              <a:t> і </a:t>
            </a:r>
            <a:r>
              <a:rPr lang="en-US" dirty="0" err="1">
                <a:latin typeface="Arial"/>
                <a:ea typeface="Meiryo"/>
                <a:cs typeface="Arial"/>
              </a:rPr>
              <a:t>зустрічей</a:t>
            </a:r>
            <a:r>
              <a:rPr lang="en-US" dirty="0">
                <a:latin typeface="Arial"/>
                <a:ea typeface="Meiryo"/>
                <a:cs typeface="Arial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>
                <a:latin typeface="Arial"/>
                <a:ea typeface="Meiryo"/>
                <a:cs typeface="Arial"/>
              </a:rPr>
              <a:t>Наш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застосунок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допомагає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ставити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цілі</a:t>
            </a:r>
            <a:r>
              <a:rPr lang="en-US" dirty="0">
                <a:latin typeface="Arial"/>
                <a:ea typeface="Meiryo"/>
                <a:cs typeface="Arial"/>
              </a:rPr>
              <a:t>, </a:t>
            </a:r>
            <a:r>
              <a:rPr lang="en-US" dirty="0" err="1">
                <a:latin typeface="Arial"/>
                <a:ea typeface="Meiryo"/>
                <a:cs typeface="Arial"/>
              </a:rPr>
              <a:t>нагадування</a:t>
            </a:r>
            <a:r>
              <a:rPr lang="en-US" dirty="0">
                <a:latin typeface="Arial"/>
                <a:ea typeface="Meiryo"/>
                <a:cs typeface="Arial"/>
              </a:rPr>
              <a:t>, а </a:t>
            </a:r>
            <a:r>
              <a:rPr lang="en-US" dirty="0" err="1">
                <a:latin typeface="Arial"/>
                <a:ea typeface="Meiryo"/>
                <a:cs typeface="Arial"/>
              </a:rPr>
              <a:t>крім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цього</a:t>
            </a:r>
            <a:r>
              <a:rPr lang="en-US" dirty="0">
                <a:latin typeface="Arial"/>
                <a:ea typeface="Meiryo"/>
                <a:cs typeface="Arial"/>
              </a:rPr>
              <a:t> і </a:t>
            </a:r>
            <a:r>
              <a:rPr lang="en-US" dirty="0" err="1">
                <a:latin typeface="Arial"/>
                <a:ea typeface="Meiryo"/>
                <a:cs typeface="Arial"/>
              </a:rPr>
              <a:t>аналізувати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графіки</a:t>
            </a:r>
            <a:r>
              <a:rPr lang="en-US" dirty="0">
                <a:latin typeface="Arial"/>
                <a:ea typeface="Meiryo"/>
                <a:cs typeface="Arial"/>
              </a:rPr>
              <a:t> з </a:t>
            </a:r>
            <a:r>
              <a:rPr lang="en-US" dirty="0" err="1">
                <a:latin typeface="Arial"/>
                <a:ea typeface="Meiryo"/>
                <a:cs typeface="Arial"/>
              </a:rPr>
              <a:t>часом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витраченим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на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ту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чи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іншу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діяльність</a:t>
            </a:r>
            <a:r>
              <a:rPr lang="en-US" dirty="0">
                <a:latin typeface="Arial"/>
                <a:ea typeface="Meiryo"/>
                <a:cs typeface="Arial"/>
              </a:rPr>
              <a:t>. </a:t>
            </a:r>
            <a:r>
              <a:rPr lang="en-US" dirty="0" err="1">
                <a:latin typeface="Arial"/>
                <a:ea typeface="Meiryo"/>
                <a:cs typeface="Arial"/>
              </a:rPr>
              <a:t>Допомагає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наглядно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побачити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скільки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часу</a:t>
            </a:r>
            <a:r>
              <a:rPr lang="en-US" dirty="0">
                <a:latin typeface="Arial"/>
                <a:ea typeface="Meiryo"/>
                <a:cs typeface="Arial"/>
              </a:rPr>
              <a:t> </a:t>
            </a:r>
            <a:r>
              <a:rPr lang="en-US" dirty="0" err="1">
                <a:latin typeface="Arial"/>
                <a:ea typeface="Meiryo"/>
                <a:cs typeface="Arial"/>
              </a:rPr>
              <a:t>було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витрачено</a:t>
            </a:r>
            <a:r>
              <a:rPr lang="en-US" dirty="0">
                <a:latin typeface="Arial"/>
                <a:ea typeface="Meiryo"/>
                <a:cs typeface="Arial"/>
              </a:rPr>
              <a:t> і </a:t>
            </a:r>
            <a:r>
              <a:rPr lang="en-US" dirty="0" err="1">
                <a:latin typeface="Arial"/>
                <a:ea typeface="Meiryo"/>
                <a:cs typeface="Arial"/>
              </a:rPr>
              <a:t>на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які</a:t>
            </a:r>
            <a:r>
              <a:rPr lang="en-US" dirty="0">
                <a:latin typeface="Arial"/>
                <a:ea typeface="Meiryo"/>
                <a:cs typeface="Arial"/>
              </a:rPr>
              <a:t> </a:t>
            </a:r>
            <a:r>
              <a:rPr lang="en-US" dirty="0" err="1">
                <a:latin typeface="Arial"/>
                <a:ea typeface="Meiryo"/>
                <a:cs typeface="Arial"/>
              </a:rPr>
              <a:t>завдання</a:t>
            </a:r>
            <a:r>
              <a:rPr lang="en-US" dirty="0">
                <a:latin typeface="Arial"/>
                <a:ea typeface="Meiryo"/>
                <a:cs typeface="Arial"/>
              </a:rPr>
              <a:t>.</a:t>
            </a:r>
          </a:p>
          <a:p>
            <a:pPr>
              <a:lnSpc>
                <a:spcPct val="130000"/>
              </a:lnSpc>
            </a:pPr>
            <a:endParaRPr lang="en-US">
              <a:latin typeface="Arial"/>
              <a:ea typeface="Meiryo"/>
              <a:cs typeface="Arial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586" y="442913"/>
            <a:ext cx="3002100" cy="52448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042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Lines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2E3E8"/>
      </a:lt2>
      <a:accent1>
        <a:srgbClr val="B0A265"/>
      </a:accent1>
      <a:accent2>
        <a:srgbClr val="C79575"/>
      </a:accent2>
      <a:accent3>
        <a:srgbClr val="9AA770"/>
      </a:accent3>
      <a:accent4>
        <a:srgbClr val="72A5C6"/>
      </a:accent4>
      <a:accent5>
        <a:srgbClr val="8C99D1"/>
      </a:accent5>
      <a:accent6>
        <a:srgbClr val="8672C6"/>
      </a:accent6>
      <a:hlink>
        <a:srgbClr val="6976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114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Arial,Sans-Serif</vt:lpstr>
      <vt:lpstr>Calibri</vt:lpstr>
      <vt:lpstr>Calibri Light</vt:lpstr>
      <vt:lpstr>Corbel</vt:lpstr>
      <vt:lpstr>Meiryo</vt:lpstr>
      <vt:lpstr>SketchLinesVTI</vt:lpstr>
      <vt:lpstr>Time&amp;Tune</vt:lpstr>
      <vt:lpstr>Що це таке?</vt:lpstr>
      <vt:lpstr>Які проблеми вирішує Time&amp;Tune?</vt:lpstr>
      <vt:lpstr>Функції застосунку</vt:lpstr>
      <vt:lpstr>Для кого?</vt:lpstr>
      <vt:lpstr>Аналіз аналогів</vt:lpstr>
      <vt:lpstr>Elpy</vt:lpstr>
      <vt:lpstr>Forest</vt:lpstr>
      <vt:lpstr>Google Calendar</vt:lpstr>
      <vt:lpstr>Дякуємо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Міхайлова Олена</cp:lastModifiedBy>
  <cp:revision>278</cp:revision>
  <dcterms:created xsi:type="dcterms:W3CDTF">2023-09-14T19:17:19Z</dcterms:created>
  <dcterms:modified xsi:type="dcterms:W3CDTF">2024-02-26T21:16:18Z</dcterms:modified>
</cp:coreProperties>
</file>