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34"/>
  </p:normalViewPr>
  <p:slideViewPr>
    <p:cSldViewPr snapToGrid="0" snapToObjects="1">
      <p:cViewPr varScale="1">
        <p:scale>
          <a:sx n="100" d="100"/>
          <a:sy n="100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52A6D-4904-FD4D-B594-CAC71DE8CAAB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F9BC0-1D71-B943-B0D6-7F286D21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F9BC0-1D71-B943-B0D6-7F286D213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F9BC0-1D71-B943-B0D6-7F286D2135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0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9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D0BD-DCA2-664B-A4BA-123752B83A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E469-876B-414F-905F-4E9BA0C81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28201" y="1282527"/>
            <a:ext cx="181030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Ladok</a:t>
            </a:r>
            <a:r>
              <a:rPr lang="en-US" dirty="0" smtClean="0"/>
              <a:t> Atom Feed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96797" y="1280641"/>
            <a:ext cx="1854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ladok</a:t>
            </a:r>
            <a:r>
              <a:rPr lang="en-US" dirty="0"/>
              <a:t>-distribution</a:t>
            </a:r>
          </a:p>
        </p:txBody>
      </p:sp>
      <p:sp>
        <p:nvSpPr>
          <p:cNvPr id="13" name="Oval 12"/>
          <p:cNvSpPr/>
          <p:nvPr/>
        </p:nvSpPr>
        <p:spPr>
          <a:xfrm>
            <a:off x="3993255" y="1185907"/>
            <a:ext cx="2933700" cy="558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ladok</a:t>
            </a:r>
            <a:r>
              <a:rPr lang="en-US" dirty="0">
                <a:solidFill>
                  <a:schemeClr val="tx1"/>
                </a:solidFill>
              </a:rPr>
              <a:t>-atom-adapter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6"/>
            <a:endCxn id="12" idx="1"/>
          </p:cNvCxnSpPr>
          <p:nvPr/>
        </p:nvCxnSpPr>
        <p:spPr>
          <a:xfrm>
            <a:off x="6926955" y="1465307"/>
            <a:ext cx="869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20247" y="4094991"/>
            <a:ext cx="3266798" cy="558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esb</a:t>
            </a:r>
            <a:r>
              <a:rPr lang="en-US" dirty="0">
                <a:solidFill>
                  <a:schemeClr val="tx1"/>
                </a:solidFill>
              </a:rPr>
              <a:t>-group-distribution</a:t>
            </a: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>
            <a:off x="1720848" y="4374391"/>
            <a:ext cx="20993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789444" y="4202425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roup-grouper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6"/>
            <a:endCxn id="23" idx="1"/>
          </p:cNvCxnSpPr>
          <p:nvPr/>
        </p:nvCxnSpPr>
        <p:spPr>
          <a:xfrm>
            <a:off x="7087045" y="4374391"/>
            <a:ext cx="702399" cy="127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13" idx="2"/>
          </p:cNvCxnSpPr>
          <p:nvPr/>
        </p:nvCxnSpPr>
        <p:spPr>
          <a:xfrm flipV="1">
            <a:off x="3538505" y="1465307"/>
            <a:ext cx="454750" cy="18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827600" y="2126309"/>
            <a:ext cx="3259445" cy="558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esb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ladok</a:t>
            </a:r>
            <a:r>
              <a:rPr lang="en-US" dirty="0" smtClean="0">
                <a:solidFill>
                  <a:schemeClr val="tx1"/>
                </a:solidFill>
              </a:rPr>
              <a:t>-distribution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endCxn id="81" idx="2"/>
          </p:cNvCxnSpPr>
          <p:nvPr/>
        </p:nvCxnSpPr>
        <p:spPr>
          <a:xfrm>
            <a:off x="1728201" y="2405709"/>
            <a:ext cx="20993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796797" y="2221043"/>
            <a:ext cx="1905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group-distribution</a:t>
            </a:r>
          </a:p>
        </p:txBody>
      </p:sp>
      <p:cxnSp>
        <p:nvCxnSpPr>
          <p:cNvPr id="84" name="Straight Arrow Connector 83"/>
          <p:cNvCxnSpPr>
            <a:stCxn id="81" idx="6"/>
            <a:endCxn id="83" idx="1"/>
          </p:cNvCxnSpPr>
          <p:nvPr/>
        </p:nvCxnSpPr>
        <p:spPr>
          <a:xfrm>
            <a:off x="7087045" y="2405709"/>
            <a:ext cx="70975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29900" y="349974"/>
            <a:ext cx="189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Routes</a:t>
            </a:r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1728201" y="3070486"/>
            <a:ext cx="1490801" cy="36933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mtClean="0"/>
              <a:t>REST Service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3734802" y="2975752"/>
            <a:ext cx="3259445" cy="558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esb</a:t>
            </a:r>
            <a:r>
              <a:rPr lang="en-US" dirty="0">
                <a:solidFill>
                  <a:schemeClr val="tx1"/>
                </a:solidFill>
              </a:rPr>
              <a:t>-service-group-rest</a:t>
            </a:r>
          </a:p>
        </p:txBody>
      </p:sp>
      <p:cxnSp>
        <p:nvCxnSpPr>
          <p:cNvPr id="100" name="Straight Arrow Connector 99"/>
          <p:cNvCxnSpPr>
            <a:stCxn id="98" idx="3"/>
            <a:endCxn id="99" idx="2"/>
          </p:cNvCxnSpPr>
          <p:nvPr/>
        </p:nvCxnSpPr>
        <p:spPr>
          <a:xfrm>
            <a:off x="3219002" y="3255152"/>
            <a:ext cx="5158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796797" y="3065684"/>
            <a:ext cx="22644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/>
              <a:t>group-event-duplicate</a:t>
            </a:r>
            <a:endParaRPr lang="en-US" dirty="0"/>
          </a:p>
        </p:txBody>
      </p:sp>
      <p:cxnSp>
        <p:nvCxnSpPr>
          <p:cNvPr id="126" name="Elbow Connector 125"/>
          <p:cNvCxnSpPr>
            <a:stCxn id="99" idx="6"/>
            <a:endCxn id="121" idx="1"/>
          </p:cNvCxnSpPr>
          <p:nvPr/>
        </p:nvCxnSpPr>
        <p:spPr>
          <a:xfrm flipV="1">
            <a:off x="6994247" y="3250350"/>
            <a:ext cx="802550" cy="4802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2" idx="3"/>
          </p:cNvCxnSpPr>
          <p:nvPr/>
        </p:nvCxnSpPr>
        <p:spPr>
          <a:xfrm>
            <a:off x="9650997" y="1465307"/>
            <a:ext cx="423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074553" y="1465307"/>
            <a:ext cx="0" cy="47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728203" y="1930400"/>
            <a:ext cx="8346350" cy="1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28201" y="1930400"/>
            <a:ext cx="0" cy="47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99" idx="6"/>
          </p:cNvCxnSpPr>
          <p:nvPr/>
        </p:nvCxnSpPr>
        <p:spPr>
          <a:xfrm flipV="1">
            <a:off x="6994247" y="2509620"/>
            <a:ext cx="802550" cy="74553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3" idx="3"/>
          </p:cNvCxnSpPr>
          <p:nvPr/>
        </p:nvCxnSpPr>
        <p:spPr>
          <a:xfrm flipV="1">
            <a:off x="9701797" y="2403823"/>
            <a:ext cx="928103" cy="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0629900" y="2415925"/>
            <a:ext cx="12700" cy="144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720848" y="3858155"/>
            <a:ext cx="8909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728201" y="3858155"/>
            <a:ext cx="0" cy="528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820246" y="5216895"/>
            <a:ext cx="3380653" cy="558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r>
              <a:rPr lang="en-US" smtClean="0">
                <a:solidFill>
                  <a:schemeClr val="tx1"/>
                </a:solidFill>
              </a:rPr>
              <a:t>roup-grouper-adapter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endCxn id="85" idx="2"/>
          </p:cNvCxnSpPr>
          <p:nvPr/>
        </p:nvCxnSpPr>
        <p:spPr>
          <a:xfrm>
            <a:off x="1720848" y="5496295"/>
            <a:ext cx="209939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789444" y="5324329"/>
            <a:ext cx="99895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mtClean="0"/>
              <a:t>Grouper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5" idx="6"/>
            <a:endCxn id="87" idx="1"/>
          </p:cNvCxnSpPr>
          <p:nvPr/>
        </p:nvCxnSpPr>
        <p:spPr>
          <a:xfrm>
            <a:off x="7200899" y="5496295"/>
            <a:ext cx="588545" cy="127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3" idx="3"/>
          </p:cNvCxnSpPr>
          <p:nvPr/>
        </p:nvCxnSpPr>
        <p:spPr>
          <a:xfrm flipV="1">
            <a:off x="9389644" y="4380741"/>
            <a:ext cx="1252956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0629900" y="4387091"/>
            <a:ext cx="12700" cy="55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735555" y="4909676"/>
            <a:ext cx="8894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28201" y="4944868"/>
            <a:ext cx="0" cy="56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85" idx="6"/>
            <a:endCxn id="104" idx="1"/>
          </p:cNvCxnSpPr>
          <p:nvPr/>
        </p:nvCxnSpPr>
        <p:spPr>
          <a:xfrm>
            <a:off x="7200899" y="5496295"/>
            <a:ext cx="588545" cy="62425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789444" y="5935884"/>
            <a:ext cx="256105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g</a:t>
            </a:r>
            <a:r>
              <a:rPr lang="en-US" smtClean="0"/>
              <a:t>rouper-unknown-events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709402" y="3357263"/>
            <a:ext cx="3452397" cy="558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esb</a:t>
            </a:r>
            <a:r>
              <a:rPr lang="en-US" dirty="0" smtClean="0">
                <a:solidFill>
                  <a:schemeClr val="tx1"/>
                </a:solidFill>
              </a:rPr>
              <a:t>-identity-distribution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endCxn id="48" idx="2"/>
          </p:cNvCxnSpPr>
          <p:nvPr/>
        </p:nvCxnSpPr>
        <p:spPr>
          <a:xfrm>
            <a:off x="1804402" y="3636663"/>
            <a:ext cx="1905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858290" y="3454396"/>
            <a:ext cx="13588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Identity-</a:t>
            </a:r>
            <a:r>
              <a:rPr lang="en-US" dirty="0" err="1" smtClean="0"/>
              <a:t>sp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8" idx="6"/>
            <a:endCxn id="50" idx="1"/>
          </p:cNvCxnSpPr>
          <p:nvPr/>
        </p:nvCxnSpPr>
        <p:spPr>
          <a:xfrm>
            <a:off x="7161799" y="3636663"/>
            <a:ext cx="696491" cy="239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20277" y="576992"/>
            <a:ext cx="2078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Identity Routes</a:t>
            </a:r>
            <a:endParaRPr lang="en-US" sz="2400" dirty="0"/>
          </a:p>
        </p:txBody>
      </p:sp>
      <p:sp>
        <p:nvSpPr>
          <p:cNvPr id="137" name="Rectangle 136"/>
          <p:cNvSpPr/>
          <p:nvPr/>
        </p:nvSpPr>
        <p:spPr>
          <a:xfrm>
            <a:off x="1804402" y="1841498"/>
            <a:ext cx="14908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mtClean="0"/>
              <a:t>REST Service</a:t>
            </a:r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3709402" y="1746764"/>
            <a:ext cx="3450947" cy="558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esb</a:t>
            </a:r>
            <a:r>
              <a:rPr lang="en-US" dirty="0" smtClean="0">
                <a:solidFill>
                  <a:schemeClr val="tx1"/>
                </a:solidFill>
              </a:rPr>
              <a:t>-service-identity-rest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>
            <a:stCxn id="137" idx="3"/>
            <a:endCxn id="138" idx="2"/>
          </p:cNvCxnSpPr>
          <p:nvPr/>
        </p:nvCxnSpPr>
        <p:spPr>
          <a:xfrm>
            <a:off x="3295203" y="2026164"/>
            <a:ext cx="4141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7858290" y="1854196"/>
            <a:ext cx="207297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/>
              <a:t>identity-distribution</a:t>
            </a:r>
            <a:endParaRPr lang="en-US" dirty="0"/>
          </a:p>
        </p:txBody>
      </p:sp>
      <p:cxnSp>
        <p:nvCxnSpPr>
          <p:cNvPr id="141" name="Straight Arrow Connector 140"/>
          <p:cNvCxnSpPr>
            <a:stCxn id="138" idx="6"/>
            <a:endCxn id="140" idx="1"/>
          </p:cNvCxnSpPr>
          <p:nvPr/>
        </p:nvCxnSpPr>
        <p:spPr>
          <a:xfrm>
            <a:off x="7160349" y="2026164"/>
            <a:ext cx="697941" cy="126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858290" y="2444923"/>
            <a:ext cx="247937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/>
              <a:t>identity-event-duplicate</a:t>
            </a:r>
            <a:endParaRPr lang="en-US" dirty="0"/>
          </a:p>
        </p:txBody>
      </p:sp>
      <p:cxnSp>
        <p:nvCxnSpPr>
          <p:cNvPr id="143" name="Elbow Connector 142"/>
          <p:cNvCxnSpPr>
            <a:stCxn id="138" idx="6"/>
            <a:endCxn id="142" idx="1"/>
          </p:cNvCxnSpPr>
          <p:nvPr/>
        </p:nvCxnSpPr>
        <p:spPr>
          <a:xfrm>
            <a:off x="7160349" y="2026164"/>
            <a:ext cx="697941" cy="60342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0" idx="3"/>
          </p:cNvCxnSpPr>
          <p:nvPr/>
        </p:nvCxnSpPr>
        <p:spPr>
          <a:xfrm flipV="1">
            <a:off x="9931264" y="2036463"/>
            <a:ext cx="812936" cy="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744200" y="2036463"/>
            <a:ext cx="0" cy="1075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804402" y="3055204"/>
            <a:ext cx="8927098" cy="56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04402" y="3083352"/>
            <a:ext cx="0" cy="55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889093" y="4502682"/>
            <a:ext cx="3380653" cy="5588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Identity-</a:t>
            </a:r>
            <a:r>
              <a:rPr lang="en-US" dirty="0" err="1" smtClean="0">
                <a:solidFill>
                  <a:schemeClr val="tx1"/>
                </a:solidFill>
              </a:rPr>
              <a:t>sp</a:t>
            </a:r>
            <a:r>
              <a:rPr lang="en-US" dirty="0" smtClean="0">
                <a:solidFill>
                  <a:schemeClr val="tx1"/>
                </a:solidFill>
              </a:rPr>
              <a:t>-adapter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789695" y="4782082"/>
            <a:ext cx="209939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858290" y="4610116"/>
            <a:ext cx="1768309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Studentportalen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269746" y="4782082"/>
            <a:ext cx="588545" cy="127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804403" y="4195463"/>
            <a:ext cx="8927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797048" y="4230655"/>
            <a:ext cx="0" cy="56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7269746" y="4782082"/>
            <a:ext cx="588545" cy="62425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858291" y="5221671"/>
            <a:ext cx="211120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mtClean="0"/>
              <a:t>sp</a:t>
            </a:r>
            <a:r>
              <a:rPr lang="en-US" dirty="0" smtClean="0"/>
              <a:t>-unknown-events</a:t>
            </a:r>
            <a:endParaRPr lang="en-US" dirty="0"/>
          </a:p>
        </p:txBody>
      </p:sp>
      <p:cxnSp>
        <p:nvCxnSpPr>
          <p:cNvPr id="28" name="Straight Connector 27"/>
          <p:cNvCxnSpPr>
            <a:stCxn id="50" idx="3"/>
          </p:cNvCxnSpPr>
          <p:nvPr/>
        </p:nvCxnSpPr>
        <p:spPr>
          <a:xfrm flipV="1">
            <a:off x="9217189" y="3636663"/>
            <a:ext cx="1514311" cy="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731500" y="3636663"/>
            <a:ext cx="12700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8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32</Words>
  <Application>Microsoft Macintosh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cp:lastPrinted>2016-05-09T12:23:36Z</cp:lastPrinted>
  <dcterms:created xsi:type="dcterms:W3CDTF">2016-05-09T09:24:38Z</dcterms:created>
  <dcterms:modified xsi:type="dcterms:W3CDTF">2016-05-10T07:14:38Z</dcterms:modified>
</cp:coreProperties>
</file>