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77" r:id="rId4"/>
    <p:sldMasterId id="2147484789" r:id="rId5"/>
    <p:sldMasterId id="2147484842" r:id="rId6"/>
  </p:sldMasterIdLst>
  <p:notesMasterIdLst>
    <p:notesMasterId r:id="rId29"/>
  </p:notesMasterIdLst>
  <p:sldIdLst>
    <p:sldId id="1227" r:id="rId7"/>
    <p:sldId id="1255" r:id="rId8"/>
    <p:sldId id="1228" r:id="rId9"/>
    <p:sldId id="1229" r:id="rId10"/>
    <p:sldId id="1231" r:id="rId11"/>
    <p:sldId id="1254" r:id="rId12"/>
    <p:sldId id="1233" r:id="rId13"/>
    <p:sldId id="1235" r:id="rId14"/>
    <p:sldId id="1237" r:id="rId15"/>
    <p:sldId id="1239" r:id="rId16"/>
    <p:sldId id="1238" r:id="rId17"/>
    <p:sldId id="1240" r:id="rId18"/>
    <p:sldId id="1241" r:id="rId19"/>
    <p:sldId id="1242" r:id="rId20"/>
    <p:sldId id="1243" r:id="rId21"/>
    <p:sldId id="1244" r:id="rId22"/>
    <p:sldId id="1245" r:id="rId23"/>
    <p:sldId id="1246" r:id="rId24"/>
    <p:sldId id="1247" r:id="rId25"/>
    <p:sldId id="1248" r:id="rId26"/>
    <p:sldId id="1250" r:id="rId27"/>
    <p:sldId id="1206" r:id="rId28"/>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521415D9-36F7-43E2-AB2F-B90AF26B5E84}">
      <p14:sectionLst xmlns:p14="http://schemas.microsoft.com/office/powerpoint/2010/main">
        <p14:section name="Default Section" id="{5993470C-4786-4D38-90BE-AF14FB3A0120}">
          <p14:sldIdLst/>
        </p14:section>
        <p14:section name="Раздел без заголовка" id="{911CB0E7-E04F-4C23-BDC5-7DF146E60770}">
          <p14:sldIdLst>
            <p14:sldId id="1227"/>
            <p14:sldId id="1255"/>
            <p14:sldId id="1228"/>
            <p14:sldId id="1229"/>
            <p14:sldId id="1231"/>
            <p14:sldId id="1254"/>
            <p14:sldId id="1233"/>
            <p14:sldId id="1235"/>
            <p14:sldId id="1237"/>
            <p14:sldId id="1239"/>
            <p14:sldId id="1238"/>
            <p14:sldId id="1240"/>
            <p14:sldId id="1241"/>
            <p14:sldId id="1242"/>
            <p14:sldId id="1243"/>
            <p14:sldId id="1244"/>
            <p14:sldId id="1245"/>
            <p14:sldId id="1246"/>
            <p14:sldId id="1247"/>
            <p14:sldId id="1248"/>
            <p14:sldId id="1250"/>
            <p14:sldId id="1206"/>
          </p14:sldIdLst>
        </p14:section>
      </p14:sectionLst>
    </p:ext>
    <p:ext uri="{EFAFB233-063F-42B5-8137-9DF3F51BA10A}">
      <p15:sldGuideLst xmlns:p15="http://schemas.microsoft.com/office/powerpoint/2012/main">
        <p15:guide id="1" orient="horz" pos="1979" userDrawn="1">
          <p15:clr>
            <a:srgbClr val="A4A3A4"/>
          </p15:clr>
        </p15:guide>
        <p15:guide id="2" pos="688" userDrawn="1">
          <p15:clr>
            <a:srgbClr val="A4A3A4"/>
          </p15:clr>
        </p15:guide>
        <p15:guide id="3" orient="horz" pos="1729" userDrawn="1">
          <p15:clr>
            <a:srgbClr val="A4A3A4"/>
          </p15:clr>
        </p15:guide>
        <p15:guide id="4" pos="7242" userDrawn="1">
          <p15:clr>
            <a:srgbClr val="A4A3A4"/>
          </p15:clr>
        </p15:guide>
        <p15:guide id="5" orient="horz" pos="129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ktoriya Shyryayeva" initials="" lastIdx="3" clrIdx="0"/>
  <p:cmAuthor id="2" name="Alona Golopuz" initials="AG" lastIdx="3" clrIdx="1"/>
  <p:cmAuthor id="3" name="Tania Kuz" initials="TK" lastIdx="7" clrIdx="2"/>
  <p:cmAuthor id="4" name="Viktoriya Shyryayeva" initials="VS" lastIdx="29" clrIdx="3"/>
  <p:cmAuthor id="5" name="Shaun Greene" initials="SG" lastIdx="1" clrIdx="4">
    <p:extLst>
      <p:ext uri="{19B8F6BF-5375-455C-9EA6-DF929625EA0E}">
        <p15:presenceInfo xmlns:p15="http://schemas.microsoft.com/office/powerpoint/2012/main" userId="S::sgree@softserveinc.com::aada7fc0-4079-4dff-b590-112c10cd22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2585"/>
    <a:srgbClr val="F26D26"/>
    <a:srgbClr val="BA124A"/>
    <a:srgbClr val="E93BDD"/>
    <a:srgbClr val="F49EEE"/>
    <a:srgbClr val="42D109"/>
    <a:srgbClr val="159B3B"/>
    <a:srgbClr val="0F45B1"/>
    <a:srgbClr val="E3602B"/>
    <a:srgbClr val="F4AB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0A7EBB-A71E-E244-9638-CA7B1C0FB579}" v="4" dt="2020-02-11T15:37:01.6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guide orient="horz" pos="1979"/>
        <p:guide pos="688"/>
        <p:guide orient="horz" pos="1729"/>
        <p:guide pos="7242"/>
        <p:guide orient="horz" pos="129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tableStyles" Target="tableStyles.xml"/><Relationship Id="rId42" Type="http://schemas.microsoft.com/office/2016/11/relationships/changesInfo" Target="changesInfos/changesInfo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notesMaster" Target="notesMasters/notesMaster1.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as Lopushanskyi" userId="7b479547-1ac6-4c3e-bfc7-6a03fe16e469" providerId="ADAL" clId="{A68BF3D1-7A73-6B4B-B776-FB4227A94BC4}"/>
    <pc:docChg chg="addSld modSld sldOrd modMainMaster">
      <pc:chgData name="Taras Lopushanskyi" userId="7b479547-1ac6-4c3e-bfc7-6a03fe16e469" providerId="ADAL" clId="{A68BF3D1-7A73-6B4B-B776-FB4227A94BC4}" dt="2019-10-31T13:17:38.316" v="6"/>
      <pc:docMkLst>
        <pc:docMk/>
      </pc:docMkLst>
      <pc:sldChg chg="ord">
        <pc:chgData name="Taras Lopushanskyi" userId="7b479547-1ac6-4c3e-bfc7-6a03fe16e469" providerId="ADAL" clId="{A68BF3D1-7A73-6B4B-B776-FB4227A94BC4}" dt="2019-10-31T13:16:23.350" v="4"/>
        <pc:sldMkLst>
          <pc:docMk/>
          <pc:sldMk cId="1735758878" sldId="1206"/>
        </pc:sldMkLst>
      </pc:sldChg>
      <pc:sldChg chg="addSp delSp modSp add">
        <pc:chgData name="Taras Lopushanskyi" userId="7b479547-1ac6-4c3e-bfc7-6a03fe16e469" providerId="ADAL" clId="{A68BF3D1-7A73-6B4B-B776-FB4227A94BC4}" dt="2019-10-31T13:16:12.015" v="1"/>
        <pc:sldMkLst>
          <pc:docMk/>
          <pc:sldMk cId="1639771642" sldId="1225"/>
        </pc:sldMkLst>
        <pc:spChg chg="del">
          <ac:chgData name="Taras Lopushanskyi" userId="7b479547-1ac6-4c3e-bfc7-6a03fe16e469" providerId="ADAL" clId="{A68BF3D1-7A73-6B4B-B776-FB4227A94BC4}" dt="2019-10-31T13:16:12.015" v="1"/>
          <ac:spMkLst>
            <pc:docMk/>
            <pc:sldMk cId="1639771642" sldId="1225"/>
            <ac:spMk id="2" creationId="{8076658C-F2A3-8D4A-86D8-FEBF3263A091}"/>
          </ac:spMkLst>
        </pc:spChg>
        <pc:spChg chg="del">
          <ac:chgData name="Taras Lopushanskyi" userId="7b479547-1ac6-4c3e-bfc7-6a03fe16e469" providerId="ADAL" clId="{A68BF3D1-7A73-6B4B-B776-FB4227A94BC4}" dt="2019-10-31T13:16:12.015" v="1"/>
          <ac:spMkLst>
            <pc:docMk/>
            <pc:sldMk cId="1639771642" sldId="1225"/>
            <ac:spMk id="3" creationId="{56A54168-4AEC-104E-9045-AB55EC5D9176}"/>
          </ac:spMkLst>
        </pc:spChg>
        <pc:spChg chg="add mod">
          <ac:chgData name="Taras Lopushanskyi" userId="7b479547-1ac6-4c3e-bfc7-6a03fe16e469" providerId="ADAL" clId="{A68BF3D1-7A73-6B4B-B776-FB4227A94BC4}" dt="2019-10-31T13:16:12.015" v="1"/>
          <ac:spMkLst>
            <pc:docMk/>
            <pc:sldMk cId="1639771642" sldId="1225"/>
            <ac:spMk id="4" creationId="{C6AC858A-ED29-5C41-BD32-8ECE7DBAE66B}"/>
          </ac:spMkLst>
        </pc:spChg>
        <pc:spChg chg="add mod">
          <ac:chgData name="Taras Lopushanskyi" userId="7b479547-1ac6-4c3e-bfc7-6a03fe16e469" providerId="ADAL" clId="{A68BF3D1-7A73-6B4B-B776-FB4227A94BC4}" dt="2019-10-31T13:16:12.015" v="1"/>
          <ac:spMkLst>
            <pc:docMk/>
            <pc:sldMk cId="1639771642" sldId="1225"/>
            <ac:spMk id="5" creationId="{19780850-A300-724E-8E7E-7AB9F732A244}"/>
          </ac:spMkLst>
        </pc:spChg>
      </pc:sldChg>
      <pc:sldChg chg="addSp delSp modSp add">
        <pc:chgData name="Taras Lopushanskyi" userId="7b479547-1ac6-4c3e-bfc7-6a03fe16e469" providerId="ADAL" clId="{A68BF3D1-7A73-6B4B-B776-FB4227A94BC4}" dt="2019-10-31T13:17:38.316" v="6"/>
        <pc:sldMkLst>
          <pc:docMk/>
          <pc:sldMk cId="671565239" sldId="1226"/>
        </pc:sldMkLst>
        <pc:spChg chg="del">
          <ac:chgData name="Taras Lopushanskyi" userId="7b479547-1ac6-4c3e-bfc7-6a03fe16e469" providerId="ADAL" clId="{A68BF3D1-7A73-6B4B-B776-FB4227A94BC4}" dt="2019-10-31T13:16:19.054" v="3"/>
          <ac:spMkLst>
            <pc:docMk/>
            <pc:sldMk cId="671565239" sldId="1226"/>
            <ac:spMk id="2" creationId="{73C71268-C3B4-B347-BA8C-4F1ECD4E1265}"/>
          </ac:spMkLst>
        </pc:spChg>
        <pc:spChg chg="del">
          <ac:chgData name="Taras Lopushanskyi" userId="7b479547-1ac6-4c3e-bfc7-6a03fe16e469" providerId="ADAL" clId="{A68BF3D1-7A73-6B4B-B776-FB4227A94BC4}" dt="2019-10-31T13:16:19.054" v="3"/>
          <ac:spMkLst>
            <pc:docMk/>
            <pc:sldMk cId="671565239" sldId="1226"/>
            <ac:spMk id="3" creationId="{B2456797-FD03-3A46-87F7-7B63AF16E6B2}"/>
          </ac:spMkLst>
        </pc:spChg>
        <pc:spChg chg="add del mod">
          <ac:chgData name="Taras Lopushanskyi" userId="7b479547-1ac6-4c3e-bfc7-6a03fe16e469" providerId="ADAL" clId="{A68BF3D1-7A73-6B4B-B776-FB4227A94BC4}" dt="2019-10-31T13:17:38.316" v="6"/>
          <ac:spMkLst>
            <pc:docMk/>
            <pc:sldMk cId="671565239" sldId="1226"/>
            <ac:spMk id="4" creationId="{71432E24-899F-EA4A-ABC5-5AB32C618634}"/>
          </ac:spMkLst>
        </pc:spChg>
        <pc:spChg chg="add del mod">
          <ac:chgData name="Taras Lopushanskyi" userId="7b479547-1ac6-4c3e-bfc7-6a03fe16e469" providerId="ADAL" clId="{A68BF3D1-7A73-6B4B-B776-FB4227A94BC4}" dt="2019-10-31T13:17:38.316" v="6"/>
          <ac:spMkLst>
            <pc:docMk/>
            <pc:sldMk cId="671565239" sldId="1226"/>
            <ac:spMk id="5" creationId="{751E9ABB-000C-C54F-A157-7FFE41A08932}"/>
          </ac:spMkLst>
        </pc:spChg>
        <pc:spChg chg="add mod">
          <ac:chgData name="Taras Lopushanskyi" userId="7b479547-1ac6-4c3e-bfc7-6a03fe16e469" providerId="ADAL" clId="{A68BF3D1-7A73-6B4B-B776-FB4227A94BC4}" dt="2019-10-31T13:17:38.316" v="6"/>
          <ac:spMkLst>
            <pc:docMk/>
            <pc:sldMk cId="671565239" sldId="1226"/>
            <ac:spMk id="6" creationId="{AC9F75E4-15BC-FC4F-9F29-F0D3A14A0B0C}"/>
          </ac:spMkLst>
        </pc:spChg>
        <pc:spChg chg="add mod">
          <ac:chgData name="Taras Lopushanskyi" userId="7b479547-1ac6-4c3e-bfc7-6a03fe16e469" providerId="ADAL" clId="{A68BF3D1-7A73-6B4B-B776-FB4227A94BC4}" dt="2019-10-31T13:17:38.316" v="6"/>
          <ac:spMkLst>
            <pc:docMk/>
            <pc:sldMk cId="671565239" sldId="1226"/>
            <ac:spMk id="7" creationId="{1A16E419-1C84-E041-B29C-349214FCE0D2}"/>
          </ac:spMkLst>
        </pc:spChg>
      </pc:sldChg>
      <pc:sldMasterChg chg="modSldLayout">
        <pc:chgData name="Taras Lopushanskyi" userId="7b479547-1ac6-4c3e-bfc7-6a03fe16e469" providerId="ADAL" clId="{A68BF3D1-7A73-6B4B-B776-FB4227A94BC4}" dt="2019-10-31T13:17:22.654" v="5" actId="207"/>
        <pc:sldMasterMkLst>
          <pc:docMk/>
          <pc:sldMasterMk cId="3674229508" sldId="2147484777"/>
        </pc:sldMasterMkLst>
        <pc:sldLayoutChg chg="modSp">
          <pc:chgData name="Taras Lopushanskyi" userId="7b479547-1ac6-4c3e-bfc7-6a03fe16e469" providerId="ADAL" clId="{A68BF3D1-7A73-6B4B-B776-FB4227A94BC4}" dt="2019-10-31T13:17:22.654" v="5" actId="207"/>
          <pc:sldLayoutMkLst>
            <pc:docMk/>
            <pc:sldMasterMk cId="3674229508" sldId="2147484777"/>
            <pc:sldLayoutMk cId="103784457" sldId="2147484780"/>
          </pc:sldLayoutMkLst>
          <pc:spChg chg="mod">
            <ac:chgData name="Taras Lopushanskyi" userId="7b479547-1ac6-4c3e-bfc7-6a03fe16e469" providerId="ADAL" clId="{A68BF3D1-7A73-6B4B-B776-FB4227A94BC4}" dt="2019-10-31T13:17:22.654" v="5" actId="207"/>
            <ac:spMkLst>
              <pc:docMk/>
              <pc:sldMasterMk cId="3674229508" sldId="2147484777"/>
              <pc:sldLayoutMk cId="103784457" sldId="2147484780"/>
              <ac:spMk id="7" creationId="{00000000-0000-0000-0000-000000000000}"/>
            </ac:spMkLst>
          </pc:spChg>
        </pc:sldLayoutChg>
      </pc:sldMasterChg>
    </pc:docChg>
  </pc:docChgLst>
  <pc:docChgLst>
    <pc:chgData name="Olha Kuklieva" userId="8058d566-3e94-4190-bb8d-b787b7329c88" providerId="ADAL" clId="{82B65C56-0DDA-4F6B-BC61-117E65D91B3A}"/>
    <pc:docChg chg="undo custSel addSld delSld modSld sldOrd modMainMaster modSection">
      <pc:chgData name="Olha Kuklieva" userId="8058d566-3e94-4190-bb8d-b787b7329c88" providerId="ADAL" clId="{82B65C56-0DDA-4F6B-BC61-117E65D91B3A}" dt="2019-10-31T13:25:54.541" v="67" actId="2696"/>
      <pc:docMkLst>
        <pc:docMk/>
      </pc:docMkLst>
      <pc:sldChg chg="modSp">
        <pc:chgData name="Olha Kuklieva" userId="8058d566-3e94-4190-bb8d-b787b7329c88" providerId="ADAL" clId="{82B65C56-0DDA-4F6B-BC61-117E65D91B3A}" dt="2019-10-31T13:19:23.257" v="10" actId="20577"/>
        <pc:sldMkLst>
          <pc:docMk/>
          <pc:sldMk cId="4001193277" sldId="1224"/>
        </pc:sldMkLst>
        <pc:spChg chg="mod">
          <ac:chgData name="Olha Kuklieva" userId="8058d566-3e94-4190-bb8d-b787b7329c88" providerId="ADAL" clId="{82B65C56-0DDA-4F6B-BC61-117E65D91B3A}" dt="2019-10-31T13:19:23.257" v="10" actId="20577"/>
          <ac:spMkLst>
            <pc:docMk/>
            <pc:sldMk cId="4001193277" sldId="1224"/>
            <ac:spMk id="4" creationId="{C6BFCD7C-0C79-467A-9369-0675D4B541D4}"/>
          </ac:spMkLst>
        </pc:spChg>
      </pc:sldChg>
      <pc:sldChg chg="addSp delSp modSp add">
        <pc:chgData name="Olha Kuklieva" userId="8058d566-3e94-4190-bb8d-b787b7329c88" providerId="ADAL" clId="{82B65C56-0DDA-4F6B-BC61-117E65D91B3A}" dt="2019-10-31T13:20:31.922" v="33"/>
        <pc:sldMkLst>
          <pc:docMk/>
          <pc:sldMk cId="759534034" sldId="1225"/>
        </pc:sldMkLst>
        <pc:spChg chg="add del">
          <ac:chgData name="Olha Kuklieva" userId="8058d566-3e94-4190-bb8d-b787b7329c88" providerId="ADAL" clId="{82B65C56-0DDA-4F6B-BC61-117E65D91B3A}" dt="2019-10-31T13:20:31.922" v="33"/>
          <ac:spMkLst>
            <pc:docMk/>
            <pc:sldMk cId="759534034" sldId="1225"/>
            <ac:spMk id="2" creationId="{595464EC-D1C5-456B-B9F8-1F6E06556084}"/>
          </ac:spMkLst>
        </pc:spChg>
        <pc:spChg chg="add del">
          <ac:chgData name="Olha Kuklieva" userId="8058d566-3e94-4190-bb8d-b787b7329c88" providerId="ADAL" clId="{82B65C56-0DDA-4F6B-BC61-117E65D91B3A}" dt="2019-10-31T13:20:31.922" v="33"/>
          <ac:spMkLst>
            <pc:docMk/>
            <pc:sldMk cId="759534034" sldId="1225"/>
            <ac:spMk id="3" creationId="{03225F8D-77CD-4007-8F3A-710F10C8E7DD}"/>
          </ac:spMkLst>
        </pc:spChg>
        <pc:spChg chg="add del mod">
          <ac:chgData name="Olha Kuklieva" userId="8058d566-3e94-4190-bb8d-b787b7329c88" providerId="ADAL" clId="{82B65C56-0DDA-4F6B-BC61-117E65D91B3A}" dt="2019-10-31T13:19:32.530" v="18"/>
          <ac:spMkLst>
            <pc:docMk/>
            <pc:sldMk cId="759534034" sldId="1225"/>
            <ac:spMk id="4" creationId="{BCA96069-B365-4100-9F96-5D807972B8B9}"/>
          </ac:spMkLst>
        </pc:spChg>
        <pc:spChg chg="add del mod">
          <ac:chgData name="Olha Kuklieva" userId="8058d566-3e94-4190-bb8d-b787b7329c88" providerId="ADAL" clId="{82B65C56-0DDA-4F6B-BC61-117E65D91B3A}" dt="2019-10-31T13:19:32.530" v="18"/>
          <ac:spMkLst>
            <pc:docMk/>
            <pc:sldMk cId="759534034" sldId="1225"/>
            <ac:spMk id="5" creationId="{C6A279E8-94D6-4886-8FF6-8A8EC28F6554}"/>
          </ac:spMkLst>
        </pc:spChg>
        <pc:spChg chg="add mod">
          <ac:chgData name="Olha Kuklieva" userId="8058d566-3e94-4190-bb8d-b787b7329c88" providerId="ADAL" clId="{82B65C56-0DDA-4F6B-BC61-117E65D91B3A}" dt="2019-10-31T13:20:31.922" v="33"/>
          <ac:spMkLst>
            <pc:docMk/>
            <pc:sldMk cId="759534034" sldId="1225"/>
            <ac:spMk id="6" creationId="{C26BA086-93B2-44A2-8B1B-22E693D2ABB6}"/>
          </ac:spMkLst>
        </pc:spChg>
        <pc:spChg chg="add mod">
          <ac:chgData name="Olha Kuklieva" userId="8058d566-3e94-4190-bb8d-b787b7329c88" providerId="ADAL" clId="{82B65C56-0DDA-4F6B-BC61-117E65D91B3A}" dt="2019-10-31T13:20:31.922" v="33"/>
          <ac:spMkLst>
            <pc:docMk/>
            <pc:sldMk cId="759534034" sldId="1225"/>
            <ac:spMk id="7" creationId="{B3EDC24C-EE02-4845-99B9-F77A9B3BC1BB}"/>
          </ac:spMkLst>
        </pc:spChg>
      </pc:sldChg>
      <pc:sldChg chg="add del">
        <pc:chgData name="Olha Kuklieva" userId="8058d566-3e94-4190-bb8d-b787b7329c88" providerId="ADAL" clId="{82B65C56-0DDA-4F6B-BC61-117E65D91B3A}" dt="2019-10-31T13:19:19.956" v="6"/>
        <pc:sldMkLst>
          <pc:docMk/>
          <pc:sldMk cId="2522737897" sldId="1225"/>
        </pc:sldMkLst>
      </pc:sldChg>
      <pc:sldChg chg="addSp delSp modSp add">
        <pc:chgData name="Olha Kuklieva" userId="8058d566-3e94-4190-bb8d-b787b7329c88" providerId="ADAL" clId="{82B65C56-0DDA-4F6B-BC61-117E65D91B3A}" dt="2019-10-31T13:20:37.163" v="35"/>
        <pc:sldMkLst>
          <pc:docMk/>
          <pc:sldMk cId="2736104985" sldId="1226"/>
        </pc:sldMkLst>
        <pc:spChg chg="del">
          <ac:chgData name="Olha Kuklieva" userId="8058d566-3e94-4190-bb8d-b787b7329c88" providerId="ADAL" clId="{82B65C56-0DDA-4F6B-BC61-117E65D91B3A}" dt="2019-10-31T13:20:37.163" v="35"/>
          <ac:spMkLst>
            <pc:docMk/>
            <pc:sldMk cId="2736104985" sldId="1226"/>
            <ac:spMk id="2" creationId="{5AF2CF7F-B1CA-40D9-B487-7FC1D9DEF6F7}"/>
          </ac:spMkLst>
        </pc:spChg>
        <pc:spChg chg="del">
          <ac:chgData name="Olha Kuklieva" userId="8058d566-3e94-4190-bb8d-b787b7329c88" providerId="ADAL" clId="{82B65C56-0DDA-4F6B-BC61-117E65D91B3A}" dt="2019-10-31T13:20:37.163" v="35"/>
          <ac:spMkLst>
            <pc:docMk/>
            <pc:sldMk cId="2736104985" sldId="1226"/>
            <ac:spMk id="3" creationId="{61A4F8C9-BE4C-4212-A593-B334DC08425C}"/>
          </ac:spMkLst>
        </pc:spChg>
        <pc:spChg chg="add mod">
          <ac:chgData name="Olha Kuklieva" userId="8058d566-3e94-4190-bb8d-b787b7329c88" providerId="ADAL" clId="{82B65C56-0DDA-4F6B-BC61-117E65D91B3A}" dt="2019-10-31T13:20:37.163" v="35"/>
          <ac:spMkLst>
            <pc:docMk/>
            <pc:sldMk cId="2736104985" sldId="1226"/>
            <ac:spMk id="4" creationId="{99B3B0FC-3F87-4318-A857-A0F462CAFFEA}"/>
          </ac:spMkLst>
        </pc:spChg>
        <pc:spChg chg="add mod">
          <ac:chgData name="Olha Kuklieva" userId="8058d566-3e94-4190-bb8d-b787b7329c88" providerId="ADAL" clId="{82B65C56-0DDA-4F6B-BC61-117E65D91B3A}" dt="2019-10-31T13:20:37.163" v="35"/>
          <ac:spMkLst>
            <pc:docMk/>
            <pc:sldMk cId="2736104985" sldId="1226"/>
            <ac:spMk id="5" creationId="{3A9FB3B7-57FB-42BB-B446-0677226703DE}"/>
          </ac:spMkLst>
        </pc:spChg>
        <pc:spChg chg="add mod">
          <ac:chgData name="Olha Kuklieva" userId="8058d566-3e94-4190-bb8d-b787b7329c88" providerId="ADAL" clId="{82B65C56-0DDA-4F6B-BC61-117E65D91B3A}" dt="2019-10-31T13:20:37.163" v="35"/>
          <ac:spMkLst>
            <pc:docMk/>
            <pc:sldMk cId="2736104985" sldId="1226"/>
            <ac:spMk id="6" creationId="{86CCEA01-F57D-41CB-89BB-D59127C3A278}"/>
          </ac:spMkLst>
        </pc:spChg>
        <pc:spChg chg="add mod">
          <ac:chgData name="Olha Kuklieva" userId="8058d566-3e94-4190-bb8d-b787b7329c88" providerId="ADAL" clId="{82B65C56-0DDA-4F6B-BC61-117E65D91B3A}" dt="2019-10-31T13:20:37.163" v="35"/>
          <ac:spMkLst>
            <pc:docMk/>
            <pc:sldMk cId="2736104985" sldId="1226"/>
            <ac:spMk id="7" creationId="{899447FB-C7CD-42DA-AEBC-3440527073AC}"/>
          </ac:spMkLst>
        </pc:spChg>
      </pc:sldChg>
      <pc:sldChg chg="addSp delSp modSp add">
        <pc:chgData name="Olha Kuklieva" userId="8058d566-3e94-4190-bb8d-b787b7329c88" providerId="ADAL" clId="{82B65C56-0DDA-4F6B-BC61-117E65D91B3A}" dt="2019-10-31T13:22:27.303" v="63"/>
        <pc:sldMkLst>
          <pc:docMk/>
          <pc:sldMk cId="175485925" sldId="1227"/>
        </pc:sldMkLst>
        <pc:spChg chg="del">
          <ac:chgData name="Olha Kuklieva" userId="8058d566-3e94-4190-bb8d-b787b7329c88" providerId="ADAL" clId="{82B65C56-0DDA-4F6B-BC61-117E65D91B3A}" dt="2019-10-31T13:20:47.224" v="37"/>
          <ac:spMkLst>
            <pc:docMk/>
            <pc:sldMk cId="175485925" sldId="1227"/>
            <ac:spMk id="2" creationId="{327513D4-3B83-4300-B69B-4AC85EEDC8D9}"/>
          </ac:spMkLst>
        </pc:spChg>
        <pc:spChg chg="del">
          <ac:chgData name="Olha Kuklieva" userId="8058d566-3e94-4190-bb8d-b787b7329c88" providerId="ADAL" clId="{82B65C56-0DDA-4F6B-BC61-117E65D91B3A}" dt="2019-10-31T13:20:47.224" v="37"/>
          <ac:spMkLst>
            <pc:docMk/>
            <pc:sldMk cId="175485925" sldId="1227"/>
            <ac:spMk id="3" creationId="{C55CDE06-A103-4615-A5CF-0D391BC50FC5}"/>
          </ac:spMkLst>
        </pc:spChg>
        <pc:spChg chg="del">
          <ac:chgData name="Olha Kuklieva" userId="8058d566-3e94-4190-bb8d-b787b7329c88" providerId="ADAL" clId="{82B65C56-0DDA-4F6B-BC61-117E65D91B3A}" dt="2019-10-31T13:20:47.224" v="37"/>
          <ac:spMkLst>
            <pc:docMk/>
            <pc:sldMk cId="175485925" sldId="1227"/>
            <ac:spMk id="4" creationId="{0512DBA5-833F-4171-ABFB-4276D6BF0A4C}"/>
          </ac:spMkLst>
        </pc:spChg>
        <pc:spChg chg="del">
          <ac:chgData name="Olha Kuklieva" userId="8058d566-3e94-4190-bb8d-b787b7329c88" providerId="ADAL" clId="{82B65C56-0DDA-4F6B-BC61-117E65D91B3A}" dt="2019-10-31T13:20:47.224" v="37"/>
          <ac:spMkLst>
            <pc:docMk/>
            <pc:sldMk cId="175485925" sldId="1227"/>
            <ac:spMk id="5" creationId="{6D0FE103-98B7-4675-A27D-E67C87E88899}"/>
          </ac:spMkLst>
        </pc:spChg>
        <pc:spChg chg="add del mod">
          <ac:chgData name="Olha Kuklieva" userId="8058d566-3e94-4190-bb8d-b787b7329c88" providerId="ADAL" clId="{82B65C56-0DDA-4F6B-BC61-117E65D91B3A}" dt="2019-10-31T13:22:27.303" v="63"/>
          <ac:spMkLst>
            <pc:docMk/>
            <pc:sldMk cId="175485925" sldId="1227"/>
            <ac:spMk id="6" creationId="{FBDCDD2A-4E15-469D-BEA3-61049F5145CD}"/>
          </ac:spMkLst>
        </pc:spChg>
        <pc:spChg chg="add del mod">
          <ac:chgData name="Olha Kuklieva" userId="8058d566-3e94-4190-bb8d-b787b7329c88" providerId="ADAL" clId="{82B65C56-0DDA-4F6B-BC61-117E65D91B3A}" dt="2019-10-31T13:22:27.303" v="63"/>
          <ac:spMkLst>
            <pc:docMk/>
            <pc:sldMk cId="175485925" sldId="1227"/>
            <ac:spMk id="7" creationId="{83416B48-18DC-4F3C-9537-87FB8BA8E8A1}"/>
          </ac:spMkLst>
        </pc:spChg>
        <pc:spChg chg="add mod">
          <ac:chgData name="Olha Kuklieva" userId="8058d566-3e94-4190-bb8d-b787b7329c88" providerId="ADAL" clId="{82B65C56-0DDA-4F6B-BC61-117E65D91B3A}" dt="2019-10-31T13:22:27.303" v="63"/>
          <ac:spMkLst>
            <pc:docMk/>
            <pc:sldMk cId="175485925" sldId="1227"/>
            <ac:spMk id="8" creationId="{1C879ED0-FB0F-496C-A28D-E63CA7ACFAFF}"/>
          </ac:spMkLst>
        </pc:spChg>
        <pc:spChg chg="add mod">
          <ac:chgData name="Olha Kuklieva" userId="8058d566-3e94-4190-bb8d-b787b7329c88" providerId="ADAL" clId="{82B65C56-0DDA-4F6B-BC61-117E65D91B3A}" dt="2019-10-31T13:22:27.303" v="63"/>
          <ac:spMkLst>
            <pc:docMk/>
            <pc:sldMk cId="175485925" sldId="1227"/>
            <ac:spMk id="9" creationId="{CA4E5058-9026-462C-B16F-44D90B73FCAD}"/>
          </ac:spMkLst>
        </pc:spChg>
        <pc:spChg chg="add mod">
          <ac:chgData name="Olha Kuklieva" userId="8058d566-3e94-4190-bb8d-b787b7329c88" providerId="ADAL" clId="{82B65C56-0DDA-4F6B-BC61-117E65D91B3A}" dt="2019-10-31T13:22:27.303" v="63"/>
          <ac:spMkLst>
            <pc:docMk/>
            <pc:sldMk cId="175485925" sldId="1227"/>
            <ac:spMk id="10" creationId="{0055DE7F-03EA-4D23-AD9C-CE1E65F90EFD}"/>
          </ac:spMkLst>
        </pc:spChg>
        <pc:spChg chg="add mod">
          <ac:chgData name="Olha Kuklieva" userId="8058d566-3e94-4190-bb8d-b787b7329c88" providerId="ADAL" clId="{82B65C56-0DDA-4F6B-BC61-117E65D91B3A}" dt="2019-10-31T13:22:27.303" v="63"/>
          <ac:spMkLst>
            <pc:docMk/>
            <pc:sldMk cId="175485925" sldId="1227"/>
            <ac:spMk id="11" creationId="{E6D38E12-0B8B-4A45-AA22-FFF26BA4BDCF}"/>
          </ac:spMkLst>
        </pc:spChg>
        <pc:spChg chg="add mod">
          <ac:chgData name="Olha Kuklieva" userId="8058d566-3e94-4190-bb8d-b787b7329c88" providerId="ADAL" clId="{82B65C56-0DDA-4F6B-BC61-117E65D91B3A}" dt="2019-10-31T13:22:27.303" v="63"/>
          <ac:spMkLst>
            <pc:docMk/>
            <pc:sldMk cId="175485925" sldId="1227"/>
            <ac:spMk id="12" creationId="{DDF14CDB-48E1-4C5B-B40C-D700FCD6F957}"/>
          </ac:spMkLst>
        </pc:spChg>
        <pc:spChg chg="add mod">
          <ac:chgData name="Olha Kuklieva" userId="8058d566-3e94-4190-bb8d-b787b7329c88" providerId="ADAL" clId="{82B65C56-0DDA-4F6B-BC61-117E65D91B3A}" dt="2019-10-31T13:22:27.303" v="63"/>
          <ac:spMkLst>
            <pc:docMk/>
            <pc:sldMk cId="175485925" sldId="1227"/>
            <ac:spMk id="13" creationId="{276D560C-9AA8-4A22-A278-EE90E939A6AC}"/>
          </ac:spMkLst>
        </pc:spChg>
      </pc:sldChg>
      <pc:sldChg chg="addSp delSp modSp add ord">
        <pc:chgData name="Olha Kuklieva" userId="8058d566-3e94-4190-bb8d-b787b7329c88" providerId="ADAL" clId="{82B65C56-0DDA-4F6B-BC61-117E65D91B3A}" dt="2019-10-31T13:20:58.460" v="40"/>
        <pc:sldMkLst>
          <pc:docMk/>
          <pc:sldMk cId="1943036412" sldId="1228"/>
        </pc:sldMkLst>
        <pc:spChg chg="del">
          <ac:chgData name="Olha Kuklieva" userId="8058d566-3e94-4190-bb8d-b787b7329c88" providerId="ADAL" clId="{82B65C56-0DDA-4F6B-BC61-117E65D91B3A}" dt="2019-10-31T13:20:55.616" v="39"/>
          <ac:spMkLst>
            <pc:docMk/>
            <pc:sldMk cId="1943036412" sldId="1228"/>
            <ac:spMk id="2" creationId="{243A08A1-FE81-4669-8010-AB512AEBF8B5}"/>
          </ac:spMkLst>
        </pc:spChg>
        <pc:spChg chg="del">
          <ac:chgData name="Olha Kuklieva" userId="8058d566-3e94-4190-bb8d-b787b7329c88" providerId="ADAL" clId="{82B65C56-0DDA-4F6B-BC61-117E65D91B3A}" dt="2019-10-31T13:20:55.616" v="39"/>
          <ac:spMkLst>
            <pc:docMk/>
            <pc:sldMk cId="1943036412" sldId="1228"/>
            <ac:spMk id="3" creationId="{93B389C7-D385-4774-9726-10C8CAF10EAE}"/>
          </ac:spMkLst>
        </pc:spChg>
        <pc:spChg chg="add mod">
          <ac:chgData name="Olha Kuklieva" userId="8058d566-3e94-4190-bb8d-b787b7329c88" providerId="ADAL" clId="{82B65C56-0DDA-4F6B-BC61-117E65D91B3A}" dt="2019-10-31T13:20:55.616" v="39"/>
          <ac:spMkLst>
            <pc:docMk/>
            <pc:sldMk cId="1943036412" sldId="1228"/>
            <ac:spMk id="4" creationId="{CA236E6E-CCA1-48F4-8FC1-2690E5DA5F74}"/>
          </ac:spMkLst>
        </pc:spChg>
        <pc:spChg chg="add mod">
          <ac:chgData name="Olha Kuklieva" userId="8058d566-3e94-4190-bb8d-b787b7329c88" providerId="ADAL" clId="{82B65C56-0DDA-4F6B-BC61-117E65D91B3A}" dt="2019-10-31T13:20:55.616" v="39"/>
          <ac:spMkLst>
            <pc:docMk/>
            <pc:sldMk cId="1943036412" sldId="1228"/>
            <ac:spMk id="5" creationId="{9C6E0AE2-DB35-40C9-B9A1-25494B29AECD}"/>
          </ac:spMkLst>
        </pc:spChg>
      </pc:sldChg>
      <pc:sldChg chg="addSp delSp modSp add">
        <pc:chgData name="Olha Kuklieva" userId="8058d566-3e94-4190-bb8d-b787b7329c88" providerId="ADAL" clId="{82B65C56-0DDA-4F6B-BC61-117E65D91B3A}" dt="2019-10-31T13:21:09.202" v="42"/>
        <pc:sldMkLst>
          <pc:docMk/>
          <pc:sldMk cId="796952511" sldId="1229"/>
        </pc:sldMkLst>
        <pc:spChg chg="del">
          <ac:chgData name="Olha Kuklieva" userId="8058d566-3e94-4190-bb8d-b787b7329c88" providerId="ADAL" clId="{82B65C56-0DDA-4F6B-BC61-117E65D91B3A}" dt="2019-10-31T13:21:09.202" v="42"/>
          <ac:spMkLst>
            <pc:docMk/>
            <pc:sldMk cId="796952511" sldId="1229"/>
            <ac:spMk id="2" creationId="{E6E13410-90BD-470E-AA47-C4C5C4C388EC}"/>
          </ac:spMkLst>
        </pc:spChg>
        <pc:spChg chg="del">
          <ac:chgData name="Olha Kuklieva" userId="8058d566-3e94-4190-bb8d-b787b7329c88" providerId="ADAL" clId="{82B65C56-0DDA-4F6B-BC61-117E65D91B3A}" dt="2019-10-31T13:21:09.202" v="42"/>
          <ac:spMkLst>
            <pc:docMk/>
            <pc:sldMk cId="796952511" sldId="1229"/>
            <ac:spMk id="3" creationId="{D6DB02A1-9EBB-4826-8D38-69FD1460AFF5}"/>
          </ac:spMkLst>
        </pc:spChg>
        <pc:spChg chg="add mod">
          <ac:chgData name="Olha Kuklieva" userId="8058d566-3e94-4190-bb8d-b787b7329c88" providerId="ADAL" clId="{82B65C56-0DDA-4F6B-BC61-117E65D91B3A}" dt="2019-10-31T13:21:09.202" v="42"/>
          <ac:spMkLst>
            <pc:docMk/>
            <pc:sldMk cId="796952511" sldId="1229"/>
            <ac:spMk id="4" creationId="{5831415F-B9DB-4820-AEA0-7D4B3738F685}"/>
          </ac:spMkLst>
        </pc:spChg>
        <pc:spChg chg="add mod">
          <ac:chgData name="Olha Kuklieva" userId="8058d566-3e94-4190-bb8d-b787b7329c88" providerId="ADAL" clId="{82B65C56-0DDA-4F6B-BC61-117E65D91B3A}" dt="2019-10-31T13:21:09.202" v="42"/>
          <ac:spMkLst>
            <pc:docMk/>
            <pc:sldMk cId="796952511" sldId="1229"/>
            <ac:spMk id="5" creationId="{548BC74F-B18A-4578-98FC-BCE7C88CA179}"/>
          </ac:spMkLst>
        </pc:spChg>
      </pc:sldChg>
      <pc:sldChg chg="addSp delSp modSp add">
        <pc:chgData name="Olha Kuklieva" userId="8058d566-3e94-4190-bb8d-b787b7329c88" providerId="ADAL" clId="{82B65C56-0DDA-4F6B-BC61-117E65D91B3A}" dt="2019-10-31T13:21:13.117" v="44"/>
        <pc:sldMkLst>
          <pc:docMk/>
          <pc:sldMk cId="1856492653" sldId="1230"/>
        </pc:sldMkLst>
        <pc:spChg chg="del">
          <ac:chgData name="Olha Kuklieva" userId="8058d566-3e94-4190-bb8d-b787b7329c88" providerId="ADAL" clId="{82B65C56-0DDA-4F6B-BC61-117E65D91B3A}" dt="2019-10-31T13:21:13.117" v="44"/>
          <ac:spMkLst>
            <pc:docMk/>
            <pc:sldMk cId="1856492653" sldId="1230"/>
            <ac:spMk id="2" creationId="{0AC469AC-C6FF-4003-B95F-89980C5C3E02}"/>
          </ac:spMkLst>
        </pc:spChg>
        <pc:spChg chg="del">
          <ac:chgData name="Olha Kuklieva" userId="8058d566-3e94-4190-bb8d-b787b7329c88" providerId="ADAL" clId="{82B65C56-0DDA-4F6B-BC61-117E65D91B3A}" dt="2019-10-31T13:21:13.117" v="44"/>
          <ac:spMkLst>
            <pc:docMk/>
            <pc:sldMk cId="1856492653" sldId="1230"/>
            <ac:spMk id="3" creationId="{534F63C9-4974-45FF-8754-4E152E5BF9FC}"/>
          </ac:spMkLst>
        </pc:spChg>
        <pc:spChg chg="add mod">
          <ac:chgData name="Olha Kuklieva" userId="8058d566-3e94-4190-bb8d-b787b7329c88" providerId="ADAL" clId="{82B65C56-0DDA-4F6B-BC61-117E65D91B3A}" dt="2019-10-31T13:21:13.117" v="44"/>
          <ac:spMkLst>
            <pc:docMk/>
            <pc:sldMk cId="1856492653" sldId="1230"/>
            <ac:spMk id="4" creationId="{AAFA0E05-D6A3-44DB-8E1F-AE9104489031}"/>
          </ac:spMkLst>
        </pc:spChg>
        <pc:spChg chg="add mod">
          <ac:chgData name="Olha Kuklieva" userId="8058d566-3e94-4190-bb8d-b787b7329c88" providerId="ADAL" clId="{82B65C56-0DDA-4F6B-BC61-117E65D91B3A}" dt="2019-10-31T13:21:13.117" v="44"/>
          <ac:spMkLst>
            <pc:docMk/>
            <pc:sldMk cId="1856492653" sldId="1230"/>
            <ac:spMk id="5" creationId="{817D4F48-03D6-4A34-979F-5C60DD1330B6}"/>
          </ac:spMkLst>
        </pc:spChg>
      </pc:sldChg>
      <pc:sldChg chg="addSp delSp modSp add">
        <pc:chgData name="Olha Kuklieva" userId="8058d566-3e94-4190-bb8d-b787b7329c88" providerId="ADAL" clId="{82B65C56-0DDA-4F6B-BC61-117E65D91B3A}" dt="2019-10-31T13:21:18.439" v="46"/>
        <pc:sldMkLst>
          <pc:docMk/>
          <pc:sldMk cId="3440774989" sldId="1231"/>
        </pc:sldMkLst>
        <pc:spChg chg="del">
          <ac:chgData name="Olha Kuklieva" userId="8058d566-3e94-4190-bb8d-b787b7329c88" providerId="ADAL" clId="{82B65C56-0DDA-4F6B-BC61-117E65D91B3A}" dt="2019-10-31T13:21:18.439" v="46"/>
          <ac:spMkLst>
            <pc:docMk/>
            <pc:sldMk cId="3440774989" sldId="1231"/>
            <ac:spMk id="2" creationId="{414DAAB3-A6A9-41E2-B080-6E455B2E14B5}"/>
          </ac:spMkLst>
        </pc:spChg>
        <pc:spChg chg="del">
          <ac:chgData name="Olha Kuklieva" userId="8058d566-3e94-4190-bb8d-b787b7329c88" providerId="ADAL" clId="{82B65C56-0DDA-4F6B-BC61-117E65D91B3A}" dt="2019-10-31T13:21:18.439" v="46"/>
          <ac:spMkLst>
            <pc:docMk/>
            <pc:sldMk cId="3440774989" sldId="1231"/>
            <ac:spMk id="3" creationId="{D9233D15-17C2-49C8-AD55-6911C3DEBA37}"/>
          </ac:spMkLst>
        </pc:spChg>
        <pc:spChg chg="add mod">
          <ac:chgData name="Olha Kuklieva" userId="8058d566-3e94-4190-bb8d-b787b7329c88" providerId="ADAL" clId="{82B65C56-0DDA-4F6B-BC61-117E65D91B3A}" dt="2019-10-31T13:21:18.439" v="46"/>
          <ac:spMkLst>
            <pc:docMk/>
            <pc:sldMk cId="3440774989" sldId="1231"/>
            <ac:spMk id="4" creationId="{B89C1B92-534C-47A0-B35C-7F8EBB8DA40C}"/>
          </ac:spMkLst>
        </pc:spChg>
        <pc:spChg chg="add mod">
          <ac:chgData name="Olha Kuklieva" userId="8058d566-3e94-4190-bb8d-b787b7329c88" providerId="ADAL" clId="{82B65C56-0DDA-4F6B-BC61-117E65D91B3A}" dt="2019-10-31T13:21:18.439" v="46"/>
          <ac:spMkLst>
            <pc:docMk/>
            <pc:sldMk cId="3440774989" sldId="1231"/>
            <ac:spMk id="5" creationId="{8FA807B4-AFD7-4059-940E-031033A6C169}"/>
          </ac:spMkLst>
        </pc:spChg>
      </pc:sldChg>
      <pc:sldChg chg="addSp delSp modSp add">
        <pc:chgData name="Olha Kuklieva" userId="8058d566-3e94-4190-bb8d-b787b7329c88" providerId="ADAL" clId="{82B65C56-0DDA-4F6B-BC61-117E65D91B3A}" dt="2019-10-31T13:21:30.607" v="48"/>
        <pc:sldMkLst>
          <pc:docMk/>
          <pc:sldMk cId="370164559" sldId="1232"/>
        </pc:sldMkLst>
        <pc:spChg chg="del">
          <ac:chgData name="Olha Kuklieva" userId="8058d566-3e94-4190-bb8d-b787b7329c88" providerId="ADAL" clId="{82B65C56-0DDA-4F6B-BC61-117E65D91B3A}" dt="2019-10-31T13:21:30.607" v="48"/>
          <ac:spMkLst>
            <pc:docMk/>
            <pc:sldMk cId="370164559" sldId="1232"/>
            <ac:spMk id="2" creationId="{AEFF3FA5-4F9A-47C5-9282-15004FDD5FA0}"/>
          </ac:spMkLst>
        </pc:spChg>
        <pc:spChg chg="del">
          <ac:chgData name="Olha Kuklieva" userId="8058d566-3e94-4190-bb8d-b787b7329c88" providerId="ADAL" clId="{82B65C56-0DDA-4F6B-BC61-117E65D91B3A}" dt="2019-10-31T13:21:30.607" v="48"/>
          <ac:spMkLst>
            <pc:docMk/>
            <pc:sldMk cId="370164559" sldId="1232"/>
            <ac:spMk id="3" creationId="{6AA47D9C-991C-44A7-B46B-E6C01B7D3F19}"/>
          </ac:spMkLst>
        </pc:spChg>
        <pc:spChg chg="add mod">
          <ac:chgData name="Olha Kuklieva" userId="8058d566-3e94-4190-bb8d-b787b7329c88" providerId="ADAL" clId="{82B65C56-0DDA-4F6B-BC61-117E65D91B3A}" dt="2019-10-31T13:21:30.607" v="48"/>
          <ac:spMkLst>
            <pc:docMk/>
            <pc:sldMk cId="370164559" sldId="1232"/>
            <ac:spMk id="4" creationId="{C4F1E8A9-C2C6-413C-BF2D-8D22F2332193}"/>
          </ac:spMkLst>
        </pc:spChg>
        <pc:spChg chg="add mod">
          <ac:chgData name="Olha Kuklieva" userId="8058d566-3e94-4190-bb8d-b787b7329c88" providerId="ADAL" clId="{82B65C56-0DDA-4F6B-BC61-117E65D91B3A}" dt="2019-10-31T13:21:30.607" v="48"/>
          <ac:spMkLst>
            <pc:docMk/>
            <pc:sldMk cId="370164559" sldId="1232"/>
            <ac:spMk id="5" creationId="{61B47164-5C4E-46ED-A751-8C8D4443061B}"/>
          </ac:spMkLst>
        </pc:spChg>
        <pc:spChg chg="add mod">
          <ac:chgData name="Olha Kuklieva" userId="8058d566-3e94-4190-bb8d-b787b7329c88" providerId="ADAL" clId="{82B65C56-0DDA-4F6B-BC61-117E65D91B3A}" dt="2019-10-31T13:21:30.607" v="48"/>
          <ac:spMkLst>
            <pc:docMk/>
            <pc:sldMk cId="370164559" sldId="1232"/>
            <ac:spMk id="6" creationId="{74334EBB-850A-4BB3-AD6E-C0E5759930A3}"/>
          </ac:spMkLst>
        </pc:spChg>
      </pc:sldChg>
      <pc:sldChg chg="addSp delSp modSp add">
        <pc:chgData name="Olha Kuklieva" userId="8058d566-3e94-4190-bb8d-b787b7329c88" providerId="ADAL" clId="{82B65C56-0DDA-4F6B-BC61-117E65D91B3A}" dt="2019-10-31T13:21:35.157" v="50"/>
        <pc:sldMkLst>
          <pc:docMk/>
          <pc:sldMk cId="2206258584" sldId="1233"/>
        </pc:sldMkLst>
        <pc:spChg chg="del">
          <ac:chgData name="Olha Kuklieva" userId="8058d566-3e94-4190-bb8d-b787b7329c88" providerId="ADAL" clId="{82B65C56-0DDA-4F6B-BC61-117E65D91B3A}" dt="2019-10-31T13:21:35.157" v="50"/>
          <ac:spMkLst>
            <pc:docMk/>
            <pc:sldMk cId="2206258584" sldId="1233"/>
            <ac:spMk id="2" creationId="{F1E522FB-5637-4F0F-B84F-6172AF70EDE3}"/>
          </ac:spMkLst>
        </pc:spChg>
        <pc:spChg chg="del">
          <ac:chgData name="Olha Kuklieva" userId="8058d566-3e94-4190-bb8d-b787b7329c88" providerId="ADAL" clId="{82B65C56-0DDA-4F6B-BC61-117E65D91B3A}" dt="2019-10-31T13:21:35.157" v="50"/>
          <ac:spMkLst>
            <pc:docMk/>
            <pc:sldMk cId="2206258584" sldId="1233"/>
            <ac:spMk id="3" creationId="{C3DDFADB-9649-4C6A-ACE2-244024000276}"/>
          </ac:spMkLst>
        </pc:spChg>
        <pc:spChg chg="del">
          <ac:chgData name="Olha Kuklieva" userId="8058d566-3e94-4190-bb8d-b787b7329c88" providerId="ADAL" clId="{82B65C56-0DDA-4F6B-BC61-117E65D91B3A}" dt="2019-10-31T13:21:35.157" v="50"/>
          <ac:spMkLst>
            <pc:docMk/>
            <pc:sldMk cId="2206258584" sldId="1233"/>
            <ac:spMk id="4" creationId="{F97ED3CC-02AE-4272-836A-215B3EB3F8AA}"/>
          </ac:spMkLst>
        </pc:spChg>
        <pc:spChg chg="add mod">
          <ac:chgData name="Olha Kuklieva" userId="8058d566-3e94-4190-bb8d-b787b7329c88" providerId="ADAL" clId="{82B65C56-0DDA-4F6B-BC61-117E65D91B3A}" dt="2019-10-31T13:21:35.157" v="50"/>
          <ac:spMkLst>
            <pc:docMk/>
            <pc:sldMk cId="2206258584" sldId="1233"/>
            <ac:spMk id="5" creationId="{07F232F8-3DCC-42F6-918D-253C12D87F55}"/>
          </ac:spMkLst>
        </pc:spChg>
        <pc:spChg chg="add mod">
          <ac:chgData name="Olha Kuklieva" userId="8058d566-3e94-4190-bb8d-b787b7329c88" providerId="ADAL" clId="{82B65C56-0DDA-4F6B-BC61-117E65D91B3A}" dt="2019-10-31T13:21:35.157" v="50"/>
          <ac:spMkLst>
            <pc:docMk/>
            <pc:sldMk cId="2206258584" sldId="1233"/>
            <ac:spMk id="6" creationId="{3BD6F3A0-B8BF-41EB-A614-48D90DB3A7F7}"/>
          </ac:spMkLst>
        </pc:spChg>
        <pc:spChg chg="add mod">
          <ac:chgData name="Olha Kuklieva" userId="8058d566-3e94-4190-bb8d-b787b7329c88" providerId="ADAL" clId="{82B65C56-0DDA-4F6B-BC61-117E65D91B3A}" dt="2019-10-31T13:21:35.157" v="50"/>
          <ac:spMkLst>
            <pc:docMk/>
            <pc:sldMk cId="2206258584" sldId="1233"/>
            <ac:spMk id="7" creationId="{2FF701EB-017D-4DCB-8484-2297D8189D7A}"/>
          </ac:spMkLst>
        </pc:spChg>
        <pc:spChg chg="add mod">
          <ac:chgData name="Olha Kuklieva" userId="8058d566-3e94-4190-bb8d-b787b7329c88" providerId="ADAL" clId="{82B65C56-0DDA-4F6B-BC61-117E65D91B3A}" dt="2019-10-31T13:21:35.157" v="50"/>
          <ac:spMkLst>
            <pc:docMk/>
            <pc:sldMk cId="2206258584" sldId="1233"/>
            <ac:spMk id="8" creationId="{F7F2DB32-9C4E-4DB0-886F-43B87BC86204}"/>
          </ac:spMkLst>
        </pc:spChg>
        <pc:spChg chg="add mod">
          <ac:chgData name="Olha Kuklieva" userId="8058d566-3e94-4190-bb8d-b787b7329c88" providerId="ADAL" clId="{82B65C56-0DDA-4F6B-BC61-117E65D91B3A}" dt="2019-10-31T13:21:35.157" v="50"/>
          <ac:spMkLst>
            <pc:docMk/>
            <pc:sldMk cId="2206258584" sldId="1233"/>
            <ac:spMk id="9" creationId="{C884F33B-DAF6-48C5-B73F-15CA78409C7A}"/>
          </ac:spMkLst>
        </pc:spChg>
        <pc:spChg chg="add mod">
          <ac:chgData name="Olha Kuklieva" userId="8058d566-3e94-4190-bb8d-b787b7329c88" providerId="ADAL" clId="{82B65C56-0DDA-4F6B-BC61-117E65D91B3A}" dt="2019-10-31T13:21:35.157" v="50"/>
          <ac:spMkLst>
            <pc:docMk/>
            <pc:sldMk cId="2206258584" sldId="1233"/>
            <ac:spMk id="10" creationId="{EB64B8B9-D9F6-4431-B684-602795A15DDD}"/>
          </ac:spMkLst>
        </pc:spChg>
      </pc:sldChg>
      <pc:sldChg chg="addSp delSp modSp add">
        <pc:chgData name="Olha Kuklieva" userId="8058d566-3e94-4190-bb8d-b787b7329c88" providerId="ADAL" clId="{82B65C56-0DDA-4F6B-BC61-117E65D91B3A}" dt="2019-10-31T13:21:48.777" v="55"/>
        <pc:sldMkLst>
          <pc:docMk/>
          <pc:sldMk cId="138160587" sldId="1234"/>
        </pc:sldMkLst>
        <pc:spChg chg="del">
          <ac:chgData name="Olha Kuklieva" userId="8058d566-3e94-4190-bb8d-b787b7329c88" providerId="ADAL" clId="{82B65C56-0DDA-4F6B-BC61-117E65D91B3A}" dt="2019-10-31T13:21:41.006" v="52"/>
          <ac:spMkLst>
            <pc:docMk/>
            <pc:sldMk cId="138160587" sldId="1234"/>
            <ac:spMk id="2" creationId="{176F6549-E1E7-4A73-BA3F-66D5A69F98EB}"/>
          </ac:spMkLst>
        </pc:spChg>
        <pc:spChg chg="del">
          <ac:chgData name="Olha Kuklieva" userId="8058d566-3e94-4190-bb8d-b787b7329c88" providerId="ADAL" clId="{82B65C56-0DDA-4F6B-BC61-117E65D91B3A}" dt="2019-10-31T13:21:41.006" v="52"/>
          <ac:spMkLst>
            <pc:docMk/>
            <pc:sldMk cId="138160587" sldId="1234"/>
            <ac:spMk id="3" creationId="{AC47A63F-3C3D-4ECB-AB6F-A1712D885026}"/>
          </ac:spMkLst>
        </pc:spChg>
        <pc:spChg chg="del">
          <ac:chgData name="Olha Kuklieva" userId="8058d566-3e94-4190-bb8d-b787b7329c88" providerId="ADAL" clId="{82B65C56-0DDA-4F6B-BC61-117E65D91B3A}" dt="2019-10-31T13:21:41.006" v="52"/>
          <ac:spMkLst>
            <pc:docMk/>
            <pc:sldMk cId="138160587" sldId="1234"/>
            <ac:spMk id="4" creationId="{4C0B0985-B27B-459A-943D-2997DA842B16}"/>
          </ac:spMkLst>
        </pc:spChg>
        <pc:spChg chg="del">
          <ac:chgData name="Olha Kuklieva" userId="8058d566-3e94-4190-bb8d-b787b7329c88" providerId="ADAL" clId="{82B65C56-0DDA-4F6B-BC61-117E65D91B3A}" dt="2019-10-31T13:21:41.006" v="52"/>
          <ac:spMkLst>
            <pc:docMk/>
            <pc:sldMk cId="138160587" sldId="1234"/>
            <ac:spMk id="5" creationId="{AA329F11-EC5C-4BA6-8036-5D41DEA89FAD}"/>
          </ac:spMkLst>
        </pc:spChg>
        <pc:spChg chg="del">
          <ac:chgData name="Olha Kuklieva" userId="8058d566-3e94-4190-bb8d-b787b7329c88" providerId="ADAL" clId="{82B65C56-0DDA-4F6B-BC61-117E65D91B3A}" dt="2019-10-31T13:21:41.006" v="52"/>
          <ac:spMkLst>
            <pc:docMk/>
            <pc:sldMk cId="138160587" sldId="1234"/>
            <ac:spMk id="6" creationId="{609B4149-A2B1-4FB0-A323-C5ACB9F5F87B}"/>
          </ac:spMkLst>
        </pc:spChg>
        <pc:spChg chg="del">
          <ac:chgData name="Olha Kuklieva" userId="8058d566-3e94-4190-bb8d-b787b7329c88" providerId="ADAL" clId="{82B65C56-0DDA-4F6B-BC61-117E65D91B3A}" dt="2019-10-31T13:21:41.006" v="52"/>
          <ac:spMkLst>
            <pc:docMk/>
            <pc:sldMk cId="138160587" sldId="1234"/>
            <ac:spMk id="7" creationId="{5CC034BD-2514-4DEE-9F20-591D91F0F473}"/>
          </ac:spMkLst>
        </pc:spChg>
        <pc:spChg chg="add del mod">
          <ac:chgData name="Olha Kuklieva" userId="8058d566-3e94-4190-bb8d-b787b7329c88" providerId="ADAL" clId="{82B65C56-0DDA-4F6B-BC61-117E65D91B3A}" dt="2019-10-31T13:21:48.777" v="55"/>
          <ac:spMkLst>
            <pc:docMk/>
            <pc:sldMk cId="138160587" sldId="1234"/>
            <ac:spMk id="8" creationId="{63DEA8AE-C6CF-4784-93A5-86DD907A9A5C}"/>
          </ac:spMkLst>
        </pc:spChg>
        <pc:spChg chg="add del mod">
          <ac:chgData name="Olha Kuklieva" userId="8058d566-3e94-4190-bb8d-b787b7329c88" providerId="ADAL" clId="{82B65C56-0DDA-4F6B-BC61-117E65D91B3A}" dt="2019-10-31T13:21:48.777" v="55"/>
          <ac:spMkLst>
            <pc:docMk/>
            <pc:sldMk cId="138160587" sldId="1234"/>
            <ac:spMk id="9" creationId="{9680BDFE-7646-4F3A-BCA5-F47C02A39C05}"/>
          </ac:spMkLst>
        </pc:spChg>
        <pc:spChg chg="add mod">
          <ac:chgData name="Olha Kuklieva" userId="8058d566-3e94-4190-bb8d-b787b7329c88" providerId="ADAL" clId="{82B65C56-0DDA-4F6B-BC61-117E65D91B3A}" dt="2019-10-31T13:21:48.777" v="55"/>
          <ac:spMkLst>
            <pc:docMk/>
            <pc:sldMk cId="138160587" sldId="1234"/>
            <ac:spMk id="10" creationId="{C2C01860-88AA-4983-9D84-DB6CD67B99FA}"/>
          </ac:spMkLst>
        </pc:spChg>
        <pc:spChg chg="add mod">
          <ac:chgData name="Olha Kuklieva" userId="8058d566-3e94-4190-bb8d-b787b7329c88" providerId="ADAL" clId="{82B65C56-0DDA-4F6B-BC61-117E65D91B3A}" dt="2019-10-31T13:21:48.777" v="55"/>
          <ac:spMkLst>
            <pc:docMk/>
            <pc:sldMk cId="138160587" sldId="1234"/>
            <ac:spMk id="11" creationId="{CF3D1018-5EBF-47E8-BCA9-73CE5FFDDFC4}"/>
          </ac:spMkLst>
        </pc:spChg>
      </pc:sldChg>
      <pc:sldChg chg="addSp delSp modSp add">
        <pc:chgData name="Olha Kuklieva" userId="8058d566-3e94-4190-bb8d-b787b7329c88" providerId="ADAL" clId="{82B65C56-0DDA-4F6B-BC61-117E65D91B3A}" dt="2019-10-31T13:21:52.450" v="56"/>
        <pc:sldMkLst>
          <pc:docMk/>
          <pc:sldMk cId="1929071914" sldId="1235"/>
        </pc:sldMkLst>
        <pc:spChg chg="del">
          <ac:chgData name="Olha Kuklieva" userId="8058d566-3e94-4190-bb8d-b787b7329c88" providerId="ADAL" clId="{82B65C56-0DDA-4F6B-BC61-117E65D91B3A}" dt="2019-10-31T13:21:44.502" v="54"/>
          <ac:spMkLst>
            <pc:docMk/>
            <pc:sldMk cId="1929071914" sldId="1235"/>
            <ac:spMk id="2" creationId="{461BE51E-4C08-41AA-80FA-11C38A0245D2}"/>
          </ac:spMkLst>
        </pc:spChg>
        <pc:spChg chg="del">
          <ac:chgData name="Olha Kuklieva" userId="8058d566-3e94-4190-bb8d-b787b7329c88" providerId="ADAL" clId="{82B65C56-0DDA-4F6B-BC61-117E65D91B3A}" dt="2019-10-31T13:21:44.502" v="54"/>
          <ac:spMkLst>
            <pc:docMk/>
            <pc:sldMk cId="1929071914" sldId="1235"/>
            <ac:spMk id="3" creationId="{3E51AC74-5C4C-4D8B-8CDE-5A0F2C1E9D9C}"/>
          </ac:spMkLst>
        </pc:spChg>
        <pc:spChg chg="add del mod">
          <ac:chgData name="Olha Kuklieva" userId="8058d566-3e94-4190-bb8d-b787b7329c88" providerId="ADAL" clId="{82B65C56-0DDA-4F6B-BC61-117E65D91B3A}" dt="2019-10-31T13:21:52.450" v="56"/>
          <ac:spMkLst>
            <pc:docMk/>
            <pc:sldMk cId="1929071914" sldId="1235"/>
            <ac:spMk id="4" creationId="{7CE279CF-3BD5-4824-A27C-DC37634BDC47}"/>
          </ac:spMkLst>
        </pc:spChg>
        <pc:spChg chg="add del mod">
          <ac:chgData name="Olha Kuklieva" userId="8058d566-3e94-4190-bb8d-b787b7329c88" providerId="ADAL" clId="{82B65C56-0DDA-4F6B-BC61-117E65D91B3A}" dt="2019-10-31T13:21:52.450" v="56"/>
          <ac:spMkLst>
            <pc:docMk/>
            <pc:sldMk cId="1929071914" sldId="1235"/>
            <ac:spMk id="5" creationId="{D455A3A1-0149-49CA-9D4F-AD68D4166B21}"/>
          </ac:spMkLst>
        </pc:spChg>
        <pc:spChg chg="add mod">
          <ac:chgData name="Olha Kuklieva" userId="8058d566-3e94-4190-bb8d-b787b7329c88" providerId="ADAL" clId="{82B65C56-0DDA-4F6B-BC61-117E65D91B3A}" dt="2019-10-31T13:21:52.450" v="56"/>
          <ac:spMkLst>
            <pc:docMk/>
            <pc:sldMk cId="1929071914" sldId="1235"/>
            <ac:spMk id="6" creationId="{E7799C24-7F17-4319-B7A6-4385F217E7DA}"/>
          </ac:spMkLst>
        </pc:spChg>
        <pc:spChg chg="add mod">
          <ac:chgData name="Olha Kuklieva" userId="8058d566-3e94-4190-bb8d-b787b7329c88" providerId="ADAL" clId="{82B65C56-0DDA-4F6B-BC61-117E65D91B3A}" dt="2019-10-31T13:21:52.450" v="56"/>
          <ac:spMkLst>
            <pc:docMk/>
            <pc:sldMk cId="1929071914" sldId="1235"/>
            <ac:spMk id="7" creationId="{BB481E08-7C2D-4866-9DA7-E948FC06EE63}"/>
          </ac:spMkLst>
        </pc:spChg>
      </pc:sldChg>
      <pc:sldChg chg="addSp delSp modSp add">
        <pc:chgData name="Olha Kuklieva" userId="8058d566-3e94-4190-bb8d-b787b7329c88" providerId="ADAL" clId="{82B65C56-0DDA-4F6B-BC61-117E65D91B3A}" dt="2019-10-31T13:21:56.198" v="58"/>
        <pc:sldMkLst>
          <pc:docMk/>
          <pc:sldMk cId="1483906705" sldId="1236"/>
        </pc:sldMkLst>
        <pc:spChg chg="del">
          <ac:chgData name="Olha Kuklieva" userId="8058d566-3e94-4190-bb8d-b787b7329c88" providerId="ADAL" clId="{82B65C56-0DDA-4F6B-BC61-117E65D91B3A}" dt="2019-10-31T13:21:56.198" v="58"/>
          <ac:spMkLst>
            <pc:docMk/>
            <pc:sldMk cId="1483906705" sldId="1236"/>
            <ac:spMk id="2" creationId="{95DFADC9-7335-4F78-A5D4-A7BF31752D7F}"/>
          </ac:spMkLst>
        </pc:spChg>
        <pc:spChg chg="del">
          <ac:chgData name="Olha Kuklieva" userId="8058d566-3e94-4190-bb8d-b787b7329c88" providerId="ADAL" clId="{82B65C56-0DDA-4F6B-BC61-117E65D91B3A}" dt="2019-10-31T13:21:56.198" v="58"/>
          <ac:spMkLst>
            <pc:docMk/>
            <pc:sldMk cId="1483906705" sldId="1236"/>
            <ac:spMk id="3" creationId="{0269A099-CDF6-4EBA-A514-A2DAB86EFC04}"/>
          </ac:spMkLst>
        </pc:spChg>
        <pc:spChg chg="add mod">
          <ac:chgData name="Olha Kuklieva" userId="8058d566-3e94-4190-bb8d-b787b7329c88" providerId="ADAL" clId="{82B65C56-0DDA-4F6B-BC61-117E65D91B3A}" dt="2019-10-31T13:21:56.198" v="58"/>
          <ac:spMkLst>
            <pc:docMk/>
            <pc:sldMk cId="1483906705" sldId="1236"/>
            <ac:spMk id="4" creationId="{9C0E98AF-C5CD-4FAB-A01E-D24E37D15F8E}"/>
          </ac:spMkLst>
        </pc:spChg>
        <pc:spChg chg="add mod">
          <ac:chgData name="Olha Kuklieva" userId="8058d566-3e94-4190-bb8d-b787b7329c88" providerId="ADAL" clId="{82B65C56-0DDA-4F6B-BC61-117E65D91B3A}" dt="2019-10-31T13:21:56.198" v="58"/>
          <ac:spMkLst>
            <pc:docMk/>
            <pc:sldMk cId="1483906705" sldId="1236"/>
            <ac:spMk id="5" creationId="{2D815465-9810-4297-B7C7-CB93EFFC3510}"/>
          </ac:spMkLst>
        </pc:spChg>
      </pc:sldChg>
      <pc:sldChg chg="delSp add">
        <pc:chgData name="Olha Kuklieva" userId="8058d566-3e94-4190-bb8d-b787b7329c88" providerId="ADAL" clId="{82B65C56-0DDA-4F6B-BC61-117E65D91B3A}" dt="2019-10-31T13:22:04.395" v="60"/>
        <pc:sldMkLst>
          <pc:docMk/>
          <pc:sldMk cId="1744341630" sldId="1237"/>
        </pc:sldMkLst>
        <pc:spChg chg="del">
          <ac:chgData name="Olha Kuklieva" userId="8058d566-3e94-4190-bb8d-b787b7329c88" providerId="ADAL" clId="{82B65C56-0DDA-4F6B-BC61-117E65D91B3A}" dt="2019-10-31T13:22:04.395" v="60"/>
          <ac:spMkLst>
            <pc:docMk/>
            <pc:sldMk cId="1744341630" sldId="1237"/>
            <ac:spMk id="2" creationId="{1498270B-F795-4657-B078-0A65B2F27EA8}"/>
          </ac:spMkLst>
        </pc:spChg>
        <pc:spChg chg="del">
          <ac:chgData name="Olha Kuklieva" userId="8058d566-3e94-4190-bb8d-b787b7329c88" providerId="ADAL" clId="{82B65C56-0DDA-4F6B-BC61-117E65D91B3A}" dt="2019-10-31T13:22:04.395" v="60"/>
          <ac:spMkLst>
            <pc:docMk/>
            <pc:sldMk cId="1744341630" sldId="1237"/>
            <ac:spMk id="3" creationId="{73635B2F-3EEC-4D33-BAC8-1F7FD7E72004}"/>
          </ac:spMkLst>
        </pc:spChg>
      </pc:sldChg>
      <pc:sldChg chg="addSp modSp add">
        <pc:chgData name="Olha Kuklieva" userId="8058d566-3e94-4190-bb8d-b787b7329c88" providerId="ADAL" clId="{82B65C56-0DDA-4F6B-BC61-117E65D91B3A}" dt="2019-10-31T13:22:12.857" v="62"/>
        <pc:sldMkLst>
          <pc:docMk/>
          <pc:sldMk cId="2199953829" sldId="1238"/>
        </pc:sldMkLst>
        <pc:spChg chg="add mod">
          <ac:chgData name="Olha Kuklieva" userId="8058d566-3e94-4190-bb8d-b787b7329c88" providerId="ADAL" clId="{82B65C56-0DDA-4F6B-BC61-117E65D91B3A}" dt="2019-10-31T13:22:12.857" v="62"/>
          <ac:spMkLst>
            <pc:docMk/>
            <pc:sldMk cId="2199953829" sldId="1238"/>
            <ac:spMk id="2" creationId="{8C88C5F5-6CB3-4FAC-992E-C7AF0C1AEAA9}"/>
          </ac:spMkLst>
        </pc:spChg>
        <pc:spChg chg="add mod">
          <ac:chgData name="Olha Kuklieva" userId="8058d566-3e94-4190-bb8d-b787b7329c88" providerId="ADAL" clId="{82B65C56-0DDA-4F6B-BC61-117E65D91B3A}" dt="2019-10-31T13:22:12.857" v="62"/>
          <ac:spMkLst>
            <pc:docMk/>
            <pc:sldMk cId="2199953829" sldId="1238"/>
            <ac:spMk id="3" creationId="{84A8E77E-B539-4F18-9F02-51D8362FC622}"/>
          </ac:spMkLst>
        </pc:spChg>
        <pc:spChg chg="add mod">
          <ac:chgData name="Olha Kuklieva" userId="8058d566-3e94-4190-bb8d-b787b7329c88" providerId="ADAL" clId="{82B65C56-0DDA-4F6B-BC61-117E65D91B3A}" dt="2019-10-31T13:22:12.857" v="62"/>
          <ac:spMkLst>
            <pc:docMk/>
            <pc:sldMk cId="2199953829" sldId="1238"/>
            <ac:spMk id="4" creationId="{7F538B34-5B01-4C18-9A86-345B2E5C88AA}"/>
          </ac:spMkLst>
        </pc:spChg>
      </pc:sldChg>
      <pc:sldChg chg="del ord">
        <pc:chgData name="Olha Kuklieva" userId="8058d566-3e94-4190-bb8d-b787b7329c88" providerId="ADAL" clId="{82B65C56-0DDA-4F6B-BC61-117E65D91B3A}" dt="2019-10-31T13:25:54.534" v="66" actId="2696"/>
        <pc:sldMkLst>
          <pc:docMk/>
          <pc:sldMk cId="1639771642" sldId="1239"/>
        </pc:sldMkLst>
      </pc:sldChg>
      <pc:sldChg chg="del ord">
        <pc:chgData name="Olha Kuklieva" userId="8058d566-3e94-4190-bb8d-b787b7329c88" providerId="ADAL" clId="{82B65C56-0DDA-4F6B-BC61-117E65D91B3A}" dt="2019-10-31T13:25:54.541" v="67" actId="2696"/>
        <pc:sldMkLst>
          <pc:docMk/>
          <pc:sldMk cId="671565239" sldId="1240"/>
        </pc:sldMkLst>
      </pc:sldChg>
      <pc:sldMasterChg chg="modSldLayout">
        <pc:chgData name="Olha Kuklieva" userId="8058d566-3e94-4190-bb8d-b787b7329c88" providerId="ADAL" clId="{82B65C56-0DDA-4F6B-BC61-117E65D91B3A}" dt="2019-10-31T13:20:21.167" v="32"/>
        <pc:sldMasterMkLst>
          <pc:docMk/>
          <pc:sldMasterMk cId="3674229508" sldId="2147484777"/>
        </pc:sldMasterMkLst>
        <pc:sldLayoutChg chg="addSp delSp">
          <pc:chgData name="Olha Kuklieva" userId="8058d566-3e94-4190-bb8d-b787b7329c88" providerId="ADAL" clId="{82B65C56-0DDA-4F6B-BC61-117E65D91B3A}" dt="2019-10-31T13:20:21.167" v="32"/>
          <pc:sldLayoutMkLst>
            <pc:docMk/>
            <pc:sldMasterMk cId="3674229508" sldId="2147484777"/>
            <pc:sldLayoutMk cId="103784457" sldId="2147484780"/>
          </pc:sldLayoutMkLst>
          <pc:spChg chg="del">
            <ac:chgData name="Olha Kuklieva" userId="8058d566-3e94-4190-bb8d-b787b7329c88" providerId="ADAL" clId="{82B65C56-0DDA-4F6B-BC61-117E65D91B3A}" dt="2019-10-31T13:20:20.660" v="31" actId="478"/>
            <ac:spMkLst>
              <pc:docMk/>
              <pc:sldMasterMk cId="3674229508" sldId="2147484777"/>
              <pc:sldLayoutMk cId="103784457" sldId="2147484780"/>
              <ac:spMk id="7" creationId="{00000000-0000-0000-0000-000000000000}"/>
            </ac:spMkLst>
          </pc:spChg>
          <pc:spChg chg="add">
            <ac:chgData name="Olha Kuklieva" userId="8058d566-3e94-4190-bb8d-b787b7329c88" providerId="ADAL" clId="{82B65C56-0DDA-4F6B-BC61-117E65D91B3A}" dt="2019-10-31T13:20:21.167" v="32"/>
            <ac:spMkLst>
              <pc:docMk/>
              <pc:sldMasterMk cId="3674229508" sldId="2147484777"/>
              <pc:sldLayoutMk cId="103784457" sldId="2147484780"/>
              <ac:spMk id="10" creationId="{7E951F8F-95DA-4545-9B7B-92CF0D985F6F}"/>
            </ac:spMkLst>
          </pc:spChg>
        </pc:sldLayoutChg>
      </pc:sldMasterChg>
      <pc:sldMasterChg chg="modSldLayout">
        <pc:chgData name="Olha Kuklieva" userId="8058d566-3e94-4190-bb8d-b787b7329c88" providerId="ADAL" clId="{82B65C56-0DDA-4F6B-BC61-117E65D91B3A}" dt="2019-10-31T13:20:02.333" v="28" actId="1076"/>
        <pc:sldMasterMkLst>
          <pc:docMk/>
          <pc:sldMasterMk cId="341790936" sldId="2147484789"/>
        </pc:sldMasterMkLst>
        <pc:sldLayoutChg chg="modSp">
          <pc:chgData name="Olha Kuklieva" userId="8058d566-3e94-4190-bb8d-b787b7329c88" providerId="ADAL" clId="{82B65C56-0DDA-4F6B-BC61-117E65D91B3A}" dt="2019-10-31T13:20:02.333" v="28" actId="1076"/>
          <pc:sldLayoutMkLst>
            <pc:docMk/>
            <pc:sldMasterMk cId="341790936" sldId="2147484789"/>
            <pc:sldLayoutMk cId="3124640893" sldId="2147484792"/>
          </pc:sldLayoutMkLst>
          <pc:spChg chg="mod">
            <ac:chgData name="Olha Kuklieva" userId="8058d566-3e94-4190-bb8d-b787b7329c88" providerId="ADAL" clId="{82B65C56-0DDA-4F6B-BC61-117E65D91B3A}" dt="2019-10-31T13:19:18.002" v="5" actId="20577"/>
            <ac:spMkLst>
              <pc:docMk/>
              <pc:sldMasterMk cId="341790936" sldId="2147484789"/>
              <pc:sldLayoutMk cId="3124640893" sldId="2147484792"/>
              <ac:spMk id="3" creationId="{00000000-0000-0000-0000-000000000000}"/>
            </ac:spMkLst>
          </pc:spChg>
          <pc:spChg chg="mod">
            <ac:chgData name="Olha Kuklieva" userId="8058d566-3e94-4190-bb8d-b787b7329c88" providerId="ADAL" clId="{82B65C56-0DDA-4F6B-BC61-117E65D91B3A}" dt="2019-10-31T13:20:02.333" v="28" actId="1076"/>
            <ac:spMkLst>
              <pc:docMk/>
              <pc:sldMasterMk cId="341790936" sldId="2147484789"/>
              <pc:sldLayoutMk cId="3124640893" sldId="2147484792"/>
              <ac:spMk id="7" creationId="{00000000-0000-0000-0000-000000000000}"/>
            </ac:spMkLst>
          </pc:spChg>
        </pc:sldLayoutChg>
      </pc:sldMasterChg>
      <pc:sldMasterChg chg="modSldLayout">
        <pc:chgData name="Olha Kuklieva" userId="8058d566-3e94-4190-bb8d-b787b7329c88" providerId="ADAL" clId="{82B65C56-0DDA-4F6B-BC61-117E65D91B3A}" dt="2019-10-31T13:20:08.977" v="30"/>
        <pc:sldMasterMkLst>
          <pc:docMk/>
          <pc:sldMasterMk cId="3849270835" sldId="2147484842"/>
        </pc:sldMasterMkLst>
        <pc:sldLayoutChg chg="addSp delSp">
          <pc:chgData name="Olha Kuklieva" userId="8058d566-3e94-4190-bb8d-b787b7329c88" providerId="ADAL" clId="{82B65C56-0DDA-4F6B-BC61-117E65D91B3A}" dt="2019-10-31T13:20:08.977" v="30"/>
          <pc:sldLayoutMkLst>
            <pc:docMk/>
            <pc:sldMasterMk cId="3849270835" sldId="2147484842"/>
            <pc:sldLayoutMk cId="2933953185" sldId="2147484850"/>
          </pc:sldLayoutMkLst>
          <pc:spChg chg="add">
            <ac:chgData name="Olha Kuklieva" userId="8058d566-3e94-4190-bb8d-b787b7329c88" providerId="ADAL" clId="{82B65C56-0DDA-4F6B-BC61-117E65D91B3A}" dt="2019-10-31T13:20:08.977" v="30"/>
            <ac:spMkLst>
              <pc:docMk/>
              <pc:sldMasterMk cId="3849270835" sldId="2147484842"/>
              <pc:sldLayoutMk cId="2933953185" sldId="2147484850"/>
              <ac:spMk id="6" creationId="{6DDF5AB6-195E-47F9-91E3-98E599C01EFB}"/>
            </ac:spMkLst>
          </pc:spChg>
          <pc:spChg chg="del">
            <ac:chgData name="Olha Kuklieva" userId="8058d566-3e94-4190-bb8d-b787b7329c88" providerId="ADAL" clId="{82B65C56-0DDA-4F6B-BC61-117E65D91B3A}" dt="2019-10-31T13:20:08.389" v="29" actId="478"/>
            <ac:spMkLst>
              <pc:docMk/>
              <pc:sldMasterMk cId="3849270835" sldId="2147484842"/>
              <pc:sldLayoutMk cId="2933953185" sldId="2147484850"/>
              <ac:spMk id="7" creationId="{00000000-0000-0000-0000-000000000000}"/>
            </ac:spMkLst>
          </pc:spChg>
        </pc:sldLayoutChg>
      </pc:sldMasterChg>
    </pc:docChg>
  </pc:docChgLst>
  <pc:docChgLst>
    <pc:chgData name="Briana Mendoza" userId="c91bfef7-954f-4b54-95a0-187db890a228" providerId="ADAL" clId="{DE0A7EBB-A71E-E244-9638-CA7B1C0FB579}"/>
    <pc:docChg chg="addSld modSld">
      <pc:chgData name="Briana Mendoza" userId="c91bfef7-954f-4b54-95a0-187db890a228" providerId="ADAL" clId="{DE0A7EBB-A71E-E244-9638-CA7B1C0FB579}" dt="2020-02-11T15:37:01.634" v="2"/>
      <pc:docMkLst>
        <pc:docMk/>
      </pc:docMkLst>
      <pc:sldChg chg="addSp delSp modSp add">
        <pc:chgData name="Briana Mendoza" userId="c91bfef7-954f-4b54-95a0-187db890a228" providerId="ADAL" clId="{DE0A7EBB-A71E-E244-9638-CA7B1C0FB579}" dt="2020-02-11T15:37:01.634" v="2"/>
        <pc:sldMkLst>
          <pc:docMk/>
          <pc:sldMk cId="801574221" sldId="1239"/>
        </pc:sldMkLst>
        <pc:spChg chg="del">
          <ac:chgData name="Briana Mendoza" userId="c91bfef7-954f-4b54-95a0-187db890a228" providerId="ADAL" clId="{DE0A7EBB-A71E-E244-9638-CA7B1C0FB579}" dt="2020-02-11T15:36:41.101" v="1"/>
          <ac:spMkLst>
            <pc:docMk/>
            <pc:sldMk cId="801574221" sldId="1239"/>
            <ac:spMk id="2" creationId="{74E54B86-7300-084E-A2EA-4C64CC1F82ED}"/>
          </ac:spMkLst>
        </pc:spChg>
        <pc:spChg chg="del">
          <ac:chgData name="Briana Mendoza" userId="c91bfef7-954f-4b54-95a0-187db890a228" providerId="ADAL" clId="{DE0A7EBB-A71E-E244-9638-CA7B1C0FB579}" dt="2020-02-11T15:36:41.101" v="1"/>
          <ac:spMkLst>
            <pc:docMk/>
            <pc:sldMk cId="801574221" sldId="1239"/>
            <ac:spMk id="3" creationId="{2AC26678-36D1-1940-989C-87092E5FFD6F}"/>
          </ac:spMkLst>
        </pc:spChg>
        <pc:spChg chg="add del mod">
          <ac:chgData name="Briana Mendoza" userId="c91bfef7-954f-4b54-95a0-187db890a228" providerId="ADAL" clId="{DE0A7EBB-A71E-E244-9638-CA7B1C0FB579}" dt="2020-02-11T15:37:01.634" v="2"/>
          <ac:spMkLst>
            <pc:docMk/>
            <pc:sldMk cId="801574221" sldId="1239"/>
            <ac:spMk id="4" creationId="{40755D8C-6560-E04B-A898-B88A03B4DA47}"/>
          </ac:spMkLst>
        </pc:spChg>
        <pc:spChg chg="add del mod">
          <ac:chgData name="Briana Mendoza" userId="c91bfef7-954f-4b54-95a0-187db890a228" providerId="ADAL" clId="{DE0A7EBB-A71E-E244-9638-CA7B1C0FB579}" dt="2020-02-11T15:37:01.634" v="2"/>
          <ac:spMkLst>
            <pc:docMk/>
            <pc:sldMk cId="801574221" sldId="1239"/>
            <ac:spMk id="5" creationId="{EA190C6B-83CF-FA44-B2A2-0FC1B75C04A6}"/>
          </ac:spMkLst>
        </pc:spChg>
        <pc:spChg chg="add del mod">
          <ac:chgData name="Briana Mendoza" userId="c91bfef7-954f-4b54-95a0-187db890a228" providerId="ADAL" clId="{DE0A7EBB-A71E-E244-9638-CA7B1C0FB579}" dt="2020-02-11T15:37:01.634" v="2"/>
          <ac:spMkLst>
            <pc:docMk/>
            <pc:sldMk cId="801574221" sldId="1239"/>
            <ac:spMk id="6" creationId="{8E679A29-6F90-6C4C-970A-85B34E6A8B5C}"/>
          </ac:spMkLst>
        </pc:spChg>
        <pc:spChg chg="add del mod">
          <ac:chgData name="Briana Mendoza" userId="c91bfef7-954f-4b54-95a0-187db890a228" providerId="ADAL" clId="{DE0A7EBB-A71E-E244-9638-CA7B1C0FB579}" dt="2020-02-11T15:37:01.634" v="2"/>
          <ac:spMkLst>
            <pc:docMk/>
            <pc:sldMk cId="801574221" sldId="1239"/>
            <ac:spMk id="7" creationId="{E541A164-7EC1-2246-A6BF-402A097BD6ED}"/>
          </ac:spMkLst>
        </pc:spChg>
        <pc:spChg chg="add del mod">
          <ac:chgData name="Briana Mendoza" userId="c91bfef7-954f-4b54-95a0-187db890a228" providerId="ADAL" clId="{DE0A7EBB-A71E-E244-9638-CA7B1C0FB579}" dt="2020-02-11T15:37:01.634" v="2"/>
          <ac:spMkLst>
            <pc:docMk/>
            <pc:sldMk cId="801574221" sldId="1239"/>
            <ac:spMk id="8" creationId="{F64460B3-2375-9D4D-8234-4174BC3B6295}"/>
          </ac:spMkLst>
        </pc:spChg>
        <pc:spChg chg="add del mod">
          <ac:chgData name="Briana Mendoza" userId="c91bfef7-954f-4b54-95a0-187db890a228" providerId="ADAL" clId="{DE0A7EBB-A71E-E244-9638-CA7B1C0FB579}" dt="2020-02-11T15:37:01.634" v="2"/>
          <ac:spMkLst>
            <pc:docMk/>
            <pc:sldMk cId="801574221" sldId="1239"/>
            <ac:spMk id="9" creationId="{18176AEF-88AB-C24B-8F30-A8413B879A09}"/>
          </ac:spMkLst>
        </pc:spChg>
        <pc:spChg chg="add mod">
          <ac:chgData name="Briana Mendoza" userId="c91bfef7-954f-4b54-95a0-187db890a228" providerId="ADAL" clId="{DE0A7EBB-A71E-E244-9638-CA7B1C0FB579}" dt="2020-02-11T15:37:01.634" v="2"/>
          <ac:spMkLst>
            <pc:docMk/>
            <pc:sldMk cId="801574221" sldId="1239"/>
            <ac:spMk id="10" creationId="{FE6F92B3-0A64-344F-AACB-4E6E187DC37E}"/>
          </ac:spMkLst>
        </pc:spChg>
        <pc:spChg chg="add mod">
          <ac:chgData name="Briana Mendoza" userId="c91bfef7-954f-4b54-95a0-187db890a228" providerId="ADAL" clId="{DE0A7EBB-A71E-E244-9638-CA7B1C0FB579}" dt="2020-02-11T15:37:01.634" v="2"/>
          <ac:spMkLst>
            <pc:docMk/>
            <pc:sldMk cId="801574221" sldId="1239"/>
            <ac:spMk id="11" creationId="{C4182C9D-1897-824D-B491-0F7A8B610D23}"/>
          </ac:spMkLst>
        </pc:spChg>
        <pc:spChg chg="add mod">
          <ac:chgData name="Briana Mendoza" userId="c91bfef7-954f-4b54-95a0-187db890a228" providerId="ADAL" clId="{DE0A7EBB-A71E-E244-9638-CA7B1C0FB579}" dt="2020-02-11T15:37:01.634" v="2"/>
          <ac:spMkLst>
            <pc:docMk/>
            <pc:sldMk cId="801574221" sldId="1239"/>
            <ac:spMk id="12" creationId="{0BB31010-45BB-7746-BE81-D42559C95C3A}"/>
          </ac:spMkLst>
        </pc:spChg>
        <pc:spChg chg="add mod">
          <ac:chgData name="Briana Mendoza" userId="c91bfef7-954f-4b54-95a0-187db890a228" providerId="ADAL" clId="{DE0A7EBB-A71E-E244-9638-CA7B1C0FB579}" dt="2020-02-11T15:37:01.634" v="2"/>
          <ac:spMkLst>
            <pc:docMk/>
            <pc:sldMk cId="801574221" sldId="1239"/>
            <ac:spMk id="13" creationId="{D89F69B0-8928-7C44-AAF4-023C48E652CF}"/>
          </ac:spMkLst>
        </pc:spChg>
        <pc:spChg chg="add mod">
          <ac:chgData name="Briana Mendoza" userId="c91bfef7-954f-4b54-95a0-187db890a228" providerId="ADAL" clId="{DE0A7EBB-A71E-E244-9638-CA7B1C0FB579}" dt="2020-02-11T15:37:01.634" v="2"/>
          <ac:spMkLst>
            <pc:docMk/>
            <pc:sldMk cId="801574221" sldId="1239"/>
            <ac:spMk id="14" creationId="{16B6D339-815F-5140-BA2E-F4D179F7E23F}"/>
          </ac:spMkLst>
        </pc:spChg>
        <pc:spChg chg="add mod">
          <ac:chgData name="Briana Mendoza" userId="c91bfef7-954f-4b54-95a0-187db890a228" providerId="ADAL" clId="{DE0A7EBB-A71E-E244-9638-CA7B1C0FB579}" dt="2020-02-11T15:37:01.634" v="2"/>
          <ac:spMkLst>
            <pc:docMk/>
            <pc:sldMk cId="801574221" sldId="1239"/>
            <ac:spMk id="15" creationId="{3028D1EB-7057-3649-9CA8-4717FC9099A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746818D-8EB4-40E0-B412-1AB8722040CC}" type="datetimeFigureOut">
              <a:rPr lang="en-GB"/>
              <a:pPr>
                <a:defRPr/>
              </a:pPr>
              <a:t>18/02/2021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A7524555-7A4A-402C-AA8C-9E148724DB57}" type="slidenum">
              <a:rPr lang="en-GB"/>
              <a:pPr>
                <a:defRPr/>
              </a:pPr>
              <a:t>‹#›</a:t>
            </a:fld>
            <a:endParaRPr lang="en-GB"/>
          </a:p>
        </p:txBody>
      </p:sp>
    </p:spTree>
    <p:extLst>
      <p:ext uri="{BB962C8B-B14F-4D97-AF65-F5344CB8AC3E}">
        <p14:creationId xmlns:p14="http://schemas.microsoft.com/office/powerpoint/2010/main" val="6655913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8165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34923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2905492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66867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flip="none" rotWithShape="1">
          <a:gsLst>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4199888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748765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3124640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R ICONS">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044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22737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246667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6371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17924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72389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296732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7082367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36662433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349706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3684854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EXT-ONE-COLUMN-DARK">
    <p:bg>
      <p:bgPr>
        <a:gradFill flip="none" rotWithShape="1">
          <a:gsLst>
            <a:gs pos="0">
              <a:schemeClr val="accent6"/>
            </a:gs>
            <a:gs pos="30000">
              <a:schemeClr val="accent6"/>
            </a:gs>
            <a:gs pos="100000">
              <a:srgbClr val="7030A0"/>
            </a:gs>
          </a:gsLst>
          <a:lin ang="10800000" scaled="0"/>
          <a:tileRect/>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
        <p:nvSpPr>
          <p:cNvPr id="6" name="Text Placeholder 6">
            <a:extLst>
              <a:ext uri="{FF2B5EF4-FFF2-40B4-BE49-F238E27FC236}">
                <a16:creationId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39531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8536307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27206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5631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C0A6A9-FB31-4A19-A170-D23A18C938E0}"/>
              </a:ext>
            </a:extLst>
          </p:cNvPr>
          <p:cNvSpPr/>
          <p:nvPr userDrawn="1"/>
        </p:nvSpPr>
        <p:spPr>
          <a:xfrm>
            <a:off x="0" y="0"/>
            <a:ext cx="12192000" cy="6858000"/>
          </a:xfrm>
          <a:prstGeom prst="rect">
            <a:avLst/>
          </a:prstGeom>
          <a:gradFill flip="none" rotWithShape="1">
            <a:gsLst>
              <a:gs pos="0">
                <a:schemeClr val="accent6"/>
              </a:gs>
              <a:gs pos="30000">
                <a:schemeClr val="accent6"/>
              </a:gs>
              <a:gs pos="100000">
                <a:schemeClr val="accent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103784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11217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831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25208856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3885753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TIMELINE-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pic>
        <p:nvPicPr>
          <p:cNvPr id="22" name="Picture 21">
            <a:extLst>
              <a:ext uri="{FF2B5EF4-FFF2-40B4-BE49-F238E27FC236}">
                <a16:creationId xmlns:a16="http://schemas.microsoft.com/office/drawing/2014/main"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83028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FOR ICONS">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151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5045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13287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914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74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17994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em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em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4"/>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74229508"/>
      </p:ext>
    </p:extLst>
  </p:cSld>
  <p:clrMap bg1="dk1" tx1="lt1" bg2="dk2" tx2="lt2" accent1="accent1" accent2="accent2" accent3="accent3" accent4="accent4" accent5="accent5" accent6="accent6" hlink="hlink" folHlink="folHlink"/>
  <p:sldLayoutIdLst>
    <p:sldLayoutId id="2147484778" r:id="rId1"/>
    <p:sldLayoutId id="2147484779" r:id="rId2"/>
    <p:sldLayoutId id="2147484780" r:id="rId3"/>
    <p:sldLayoutId id="2147484802" r:id="rId4"/>
    <p:sldLayoutId id="2147484781" r:id="rId5"/>
    <p:sldLayoutId id="2147484782" r:id="rId6"/>
    <p:sldLayoutId id="2147484783" r:id="rId7"/>
    <p:sldLayoutId id="2147484784" r:id="rId8"/>
    <p:sldLayoutId id="2147484785" r:id="rId9"/>
    <p:sldLayoutId id="2147484786" r:id="rId10"/>
    <p:sldLayoutId id="2147484787" r:id="rId11"/>
    <p:sldLayoutId id="214748478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41790936"/>
      </p:ext>
    </p:extLst>
  </p:cSld>
  <p:clrMap bg1="dk1" tx1="lt1" bg2="dk2" tx2="lt2" accent1="accent1" accent2="accent2" accent3="accent3" accent4="accent4" accent5="accent5" accent6="accent6" hlink="hlink" folHlink="folHlink"/>
  <p:sldLayoutIdLst>
    <p:sldLayoutId id="2147484790" r:id="rId1"/>
    <p:sldLayoutId id="2147484791" r:id="rId2"/>
    <p:sldLayoutId id="2147484792" r:id="rId3"/>
    <p:sldLayoutId id="2147484793" r:id="rId4"/>
    <p:sldLayoutId id="2147484803" r:id="rId5"/>
    <p:sldLayoutId id="2147484794" r:id="rId6"/>
    <p:sldLayoutId id="2147484795" r:id="rId7"/>
    <p:sldLayoutId id="2147484796" r:id="rId8"/>
    <p:sldLayoutId id="2147484797" r:id="rId9"/>
    <p:sldLayoutId id="2147484798" r:id="rId10"/>
    <p:sldLayoutId id="21474847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849270835"/>
      </p:ext>
    </p:extLst>
  </p:cSld>
  <p:clrMap bg1="dk1" tx1="lt1" bg2="dk2" tx2="lt2" accent1="accent1" accent2="accent2" accent3="accent3" accent4="accent4" accent5="accent5" accent6="accent6" hlink="hlink" folHlink="folHlink"/>
  <p:sldLayoutIdLst>
    <p:sldLayoutId id="2147484844" r:id="rId1"/>
    <p:sldLayoutId id="2147484845" r:id="rId2"/>
    <p:sldLayoutId id="2147484850" r:id="rId3"/>
    <p:sldLayoutId id="2147484849" r:id="rId4"/>
    <p:sldLayoutId id="2147484853" r:id="rId5"/>
    <p:sldLayoutId id="2147484854" r:id="rId6"/>
    <p:sldLayoutId id="2147484855" r:id="rId7"/>
    <p:sldLayoutId id="2147484856" r:id="rId8"/>
    <p:sldLayoutId id="2147484857" r:id="rId9"/>
    <p:sldLayoutId id="2147484858" r:id="rId10"/>
    <p:sldLayoutId id="21474848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thoughtco.com/what-is-javascript-2037921" TargetMode="Externa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602079" y="1688068"/>
            <a:ext cx="8477001" cy="830997"/>
          </a:xfrm>
          <a:prstGeom prst="rect">
            <a:avLst/>
          </a:prstGeom>
        </p:spPr>
        <p:txBody>
          <a:bodyPr wrap="none">
            <a:spAutoFit/>
          </a:bodyPr>
          <a:lstStyle/>
          <a:p>
            <a:r>
              <a:rPr lang="en-US" sz="4800" dirty="0"/>
              <a:t>Conditional statements. Loops</a:t>
            </a:r>
            <a:endParaRPr lang="ru-RU" sz="4800" dirty="0"/>
          </a:p>
        </p:txBody>
      </p:sp>
      <p:sp>
        <p:nvSpPr>
          <p:cNvPr id="3" name="TextBox 2"/>
          <p:cNvSpPr txBox="1"/>
          <p:nvPr/>
        </p:nvSpPr>
        <p:spPr>
          <a:xfrm>
            <a:off x="1036320" y="5657612"/>
            <a:ext cx="6172200" cy="369332"/>
          </a:xfrm>
          <a:prstGeom prst="rect">
            <a:avLst/>
          </a:prstGeom>
          <a:noFill/>
        </p:spPr>
        <p:txBody>
          <a:bodyPr wrap="square" rtlCol="0">
            <a:spAutoFit/>
          </a:bodyPr>
          <a:lstStyle/>
          <a:p>
            <a:r>
              <a:rPr lang="en-US" dirty="0" smtClean="0"/>
              <a:t>By </a:t>
            </a:r>
            <a:r>
              <a:rPr lang="en-US" dirty="0" err="1" smtClean="0"/>
              <a:t>Andrii</a:t>
            </a:r>
            <a:r>
              <a:rPr lang="en-US" dirty="0" smtClean="0"/>
              <a:t> </a:t>
            </a:r>
            <a:r>
              <a:rPr lang="en-US" dirty="0" err="1" smtClean="0"/>
              <a:t>Lymych</a:t>
            </a:r>
            <a:endParaRPr lang="ru-RU" dirty="0"/>
          </a:p>
        </p:txBody>
      </p:sp>
    </p:spTree>
    <p:extLst>
      <p:ext uri="{BB962C8B-B14F-4D97-AF65-F5344CB8AC3E}">
        <p14:creationId xmlns:p14="http://schemas.microsoft.com/office/powerpoint/2010/main" val="1754859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8160" y="247115"/>
            <a:ext cx="11292840" cy="646331"/>
          </a:xfrm>
          <a:prstGeom prst="rect">
            <a:avLst/>
          </a:prstGeom>
          <a:noFill/>
        </p:spPr>
        <p:txBody>
          <a:bodyPr wrap="square" rtlCol="0">
            <a:spAutoFit/>
          </a:bodyPr>
          <a:lstStyle/>
          <a:p>
            <a:endParaRPr lang="en-US" dirty="0" smtClean="0"/>
          </a:p>
          <a:p>
            <a:endParaRPr lang="en-US" dirty="0"/>
          </a:p>
        </p:txBody>
      </p:sp>
      <p:pic>
        <p:nvPicPr>
          <p:cNvPr id="3" name="Picture 2"/>
          <p:cNvPicPr>
            <a:picLocks noChangeAspect="1"/>
          </p:cNvPicPr>
          <p:nvPr/>
        </p:nvPicPr>
        <p:blipFill>
          <a:blip r:embed="rId2"/>
          <a:stretch>
            <a:fillRect/>
          </a:stretch>
        </p:blipFill>
        <p:spPr>
          <a:xfrm>
            <a:off x="3048000" y="570280"/>
            <a:ext cx="6511636" cy="5791199"/>
          </a:xfrm>
          <a:prstGeom prst="rect">
            <a:avLst/>
          </a:prstGeom>
        </p:spPr>
      </p:pic>
    </p:spTree>
    <p:extLst>
      <p:ext uri="{BB962C8B-B14F-4D97-AF65-F5344CB8AC3E}">
        <p14:creationId xmlns:p14="http://schemas.microsoft.com/office/powerpoint/2010/main" val="19581873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11468" y="701040"/>
            <a:ext cx="4138612" cy="4801314"/>
          </a:xfrm>
          <a:prstGeom prst="rect">
            <a:avLst/>
          </a:prstGeom>
          <a:noFill/>
        </p:spPr>
        <p:txBody>
          <a:bodyPr wrap="square" rtlCol="0">
            <a:spAutoFit/>
          </a:bodyPr>
          <a:lstStyle/>
          <a:p>
            <a:r>
              <a:rPr lang="en-US" sz="2400" b="1" dirty="0"/>
              <a:t>The while </a:t>
            </a:r>
            <a:r>
              <a:rPr lang="en-US" sz="2400" b="1" dirty="0" smtClean="0"/>
              <a:t>Loop</a:t>
            </a:r>
          </a:p>
          <a:p>
            <a:endParaRPr lang="en-US" sz="2400" b="1" dirty="0"/>
          </a:p>
          <a:p>
            <a:r>
              <a:rPr lang="en-US" sz="2400" dirty="0"/>
              <a:t>Loops can execute a block of code as long as a specified condition is true</a:t>
            </a:r>
            <a:r>
              <a:rPr lang="en-US" sz="2400" dirty="0" smtClean="0"/>
              <a:t>.</a:t>
            </a:r>
          </a:p>
          <a:p>
            <a:endParaRPr lang="en-US" sz="2400" dirty="0" smtClean="0"/>
          </a:p>
          <a:p>
            <a:r>
              <a:rPr lang="en-US" sz="2400" dirty="0" smtClean="0"/>
              <a:t>The </a:t>
            </a:r>
            <a:r>
              <a:rPr lang="en-US" sz="2400" dirty="0"/>
              <a:t>while loop loops through a block of code as long as a specified condition is true.</a:t>
            </a:r>
          </a:p>
          <a:p>
            <a:endParaRPr lang="en-US" sz="2400" dirty="0"/>
          </a:p>
          <a:p>
            <a:endParaRPr lang="en-US" sz="2400" dirty="0"/>
          </a:p>
          <a:p>
            <a:r>
              <a:rPr lang="en-US" sz="2400" dirty="0"/>
              <a:t/>
            </a:r>
            <a:br>
              <a:rPr lang="en-US" sz="2400" dirty="0"/>
            </a:br>
            <a:endParaRPr lang="ru-RU"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4092" y="208137"/>
            <a:ext cx="5660708" cy="6156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48459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2440" y="0"/>
            <a:ext cx="11262360" cy="1292662"/>
          </a:xfrm>
          <a:prstGeom prst="rect">
            <a:avLst/>
          </a:prstGeom>
          <a:noFill/>
        </p:spPr>
        <p:txBody>
          <a:bodyPr wrap="square" rtlCol="0">
            <a:spAutoFit/>
          </a:bodyPr>
          <a:lstStyle/>
          <a:p>
            <a:endParaRPr lang="en-US" sz="2400" b="1" dirty="0" smtClean="0"/>
          </a:p>
          <a:p>
            <a:r>
              <a:rPr lang="en-US" sz="3600" b="1" dirty="0" smtClean="0"/>
              <a:t>Syntax</a:t>
            </a:r>
            <a:endParaRPr lang="en-US" sz="3600" b="1" dirty="0"/>
          </a:p>
          <a:p>
            <a:endParaRPr lang="ru-RU" dirty="0"/>
          </a:p>
        </p:txBody>
      </p:sp>
      <p:pic>
        <p:nvPicPr>
          <p:cNvPr id="3" name="Picture 2"/>
          <p:cNvPicPr>
            <a:picLocks noChangeAspect="1"/>
          </p:cNvPicPr>
          <p:nvPr/>
        </p:nvPicPr>
        <p:blipFill>
          <a:blip r:embed="rId2"/>
          <a:stretch>
            <a:fillRect/>
          </a:stretch>
        </p:blipFill>
        <p:spPr>
          <a:xfrm>
            <a:off x="2112492" y="2463397"/>
            <a:ext cx="7165701" cy="2681258"/>
          </a:xfrm>
          <a:prstGeom prst="rect">
            <a:avLst/>
          </a:prstGeom>
        </p:spPr>
      </p:pic>
    </p:spTree>
    <p:extLst>
      <p:ext uri="{BB962C8B-B14F-4D97-AF65-F5344CB8AC3E}">
        <p14:creationId xmlns:p14="http://schemas.microsoft.com/office/powerpoint/2010/main" val="20396545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563880"/>
            <a:ext cx="4693920" cy="2523768"/>
          </a:xfrm>
          <a:prstGeom prst="rect">
            <a:avLst/>
          </a:prstGeom>
          <a:noFill/>
        </p:spPr>
        <p:txBody>
          <a:bodyPr wrap="square" rtlCol="0">
            <a:spAutoFit/>
          </a:bodyPr>
          <a:lstStyle/>
          <a:p>
            <a:r>
              <a:rPr lang="en-US" sz="2400" b="1" dirty="0"/>
              <a:t>The do...while </a:t>
            </a:r>
            <a:r>
              <a:rPr lang="en-US" sz="2400" b="1" dirty="0" smtClean="0"/>
              <a:t>Loop</a:t>
            </a:r>
          </a:p>
          <a:p>
            <a:endParaRPr lang="en-US" sz="2400" b="1" dirty="0"/>
          </a:p>
          <a:p>
            <a:r>
              <a:rPr lang="en-US" sz="2200" dirty="0"/>
              <a:t>The do/while loop is a variant of the while loop. This loop will execute the code block once, before checking if the condition is true, then it will repeat the loop as long as the condition is true.</a:t>
            </a:r>
            <a:endParaRPr lang="ru-RU" sz="2200"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3154" y="0"/>
            <a:ext cx="5876925" cy="5916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78681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 y="487680"/>
            <a:ext cx="4038600" cy="769441"/>
          </a:xfrm>
          <a:prstGeom prst="rect">
            <a:avLst/>
          </a:prstGeom>
          <a:noFill/>
        </p:spPr>
        <p:txBody>
          <a:bodyPr wrap="square" rtlCol="0">
            <a:spAutoFit/>
          </a:bodyPr>
          <a:lstStyle/>
          <a:p>
            <a:r>
              <a:rPr lang="en-US" sz="2600" b="1" dirty="0"/>
              <a:t>Syntax</a:t>
            </a:r>
          </a:p>
          <a:p>
            <a:endParaRPr lang="ru-RU" dirty="0"/>
          </a:p>
        </p:txBody>
      </p:sp>
      <p:pic>
        <p:nvPicPr>
          <p:cNvPr id="3" name="Picture 2"/>
          <p:cNvPicPr>
            <a:picLocks noChangeAspect="1"/>
          </p:cNvPicPr>
          <p:nvPr/>
        </p:nvPicPr>
        <p:blipFill>
          <a:blip r:embed="rId2"/>
          <a:stretch>
            <a:fillRect/>
          </a:stretch>
        </p:blipFill>
        <p:spPr>
          <a:xfrm>
            <a:off x="758711" y="1542473"/>
            <a:ext cx="9865998" cy="2955637"/>
          </a:xfrm>
          <a:prstGeom prst="rect">
            <a:avLst/>
          </a:prstGeom>
        </p:spPr>
      </p:pic>
    </p:spTree>
    <p:extLst>
      <p:ext uri="{BB962C8B-B14F-4D97-AF65-F5344CB8AC3E}">
        <p14:creationId xmlns:p14="http://schemas.microsoft.com/office/powerpoint/2010/main" val="301760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7680" y="579120"/>
            <a:ext cx="10850880" cy="4431983"/>
          </a:xfrm>
          <a:prstGeom prst="rect">
            <a:avLst/>
          </a:prstGeom>
          <a:noFill/>
        </p:spPr>
        <p:txBody>
          <a:bodyPr wrap="square" rtlCol="0">
            <a:spAutoFit/>
          </a:bodyPr>
          <a:lstStyle/>
          <a:p>
            <a:r>
              <a:rPr lang="en-US" sz="2400" dirty="0"/>
              <a:t>The For </a:t>
            </a:r>
            <a:r>
              <a:rPr lang="en-US" sz="2400" dirty="0" smtClean="0"/>
              <a:t>Loop:</a:t>
            </a:r>
            <a:endParaRPr lang="en-US" sz="2400" dirty="0"/>
          </a:p>
          <a:p>
            <a:endParaRPr lang="en-US" sz="2400" dirty="0" smtClean="0"/>
          </a:p>
          <a:p>
            <a:endParaRPr lang="en-US" sz="2400" b="1" dirty="0" smtClean="0"/>
          </a:p>
          <a:p>
            <a:endParaRPr lang="en-US" sz="2400" b="1" dirty="0"/>
          </a:p>
          <a:p>
            <a:endParaRPr lang="en-US" sz="2400" b="1" dirty="0" smtClean="0"/>
          </a:p>
          <a:p>
            <a:endParaRPr lang="en-US" sz="2400" b="1" dirty="0"/>
          </a:p>
          <a:p>
            <a:r>
              <a:rPr lang="en-US" sz="2400" b="1" dirty="0"/>
              <a:t>Statement 1 is executed (one time) before the execution of the code block.</a:t>
            </a:r>
          </a:p>
          <a:p>
            <a:endParaRPr lang="en-US" sz="2400" b="1" dirty="0"/>
          </a:p>
          <a:p>
            <a:r>
              <a:rPr lang="en-US" sz="2400" b="1" dirty="0"/>
              <a:t>Statement 2 defines the condition for executing the code block.</a:t>
            </a:r>
          </a:p>
          <a:p>
            <a:endParaRPr lang="en-US" sz="2400" b="1" dirty="0"/>
          </a:p>
          <a:p>
            <a:r>
              <a:rPr lang="en-US" sz="2400" b="1" dirty="0"/>
              <a:t>Statement 3 is executed (every time) after the code block has been executed.</a:t>
            </a:r>
            <a:endParaRPr lang="en-US" sz="2400" b="1" dirty="0"/>
          </a:p>
          <a:p>
            <a:endParaRPr lang="ru-RU" dirty="0"/>
          </a:p>
        </p:txBody>
      </p:sp>
      <p:pic>
        <p:nvPicPr>
          <p:cNvPr id="3" name="Picture 2"/>
          <p:cNvPicPr>
            <a:picLocks noChangeAspect="1"/>
          </p:cNvPicPr>
          <p:nvPr/>
        </p:nvPicPr>
        <p:blipFill>
          <a:blip r:embed="rId2"/>
          <a:stretch>
            <a:fillRect/>
          </a:stretch>
        </p:blipFill>
        <p:spPr>
          <a:xfrm>
            <a:off x="648919" y="1293091"/>
            <a:ext cx="6816002" cy="1333565"/>
          </a:xfrm>
          <a:prstGeom prst="rect">
            <a:avLst/>
          </a:prstGeom>
        </p:spPr>
      </p:pic>
    </p:spTree>
    <p:extLst>
      <p:ext uri="{BB962C8B-B14F-4D97-AF65-F5344CB8AC3E}">
        <p14:creationId xmlns:p14="http://schemas.microsoft.com/office/powerpoint/2010/main" val="38993725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0165" y="276222"/>
            <a:ext cx="8196380" cy="5697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2934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560" y="90993"/>
            <a:ext cx="9951720" cy="984885"/>
          </a:xfrm>
          <a:prstGeom prst="rect">
            <a:avLst/>
          </a:prstGeom>
          <a:noFill/>
        </p:spPr>
        <p:txBody>
          <a:bodyPr wrap="square" rtlCol="0">
            <a:spAutoFit/>
          </a:bodyPr>
          <a:lstStyle/>
          <a:p>
            <a:r>
              <a:rPr lang="en-US" sz="4000" b="1" dirty="0"/>
              <a:t>Syntax</a:t>
            </a:r>
          </a:p>
          <a:p>
            <a:endParaRPr lang="ru-RU" dirty="0"/>
          </a:p>
        </p:txBody>
      </p:sp>
      <p:pic>
        <p:nvPicPr>
          <p:cNvPr id="3" name="Picture 2"/>
          <p:cNvPicPr>
            <a:picLocks noChangeAspect="1"/>
          </p:cNvPicPr>
          <p:nvPr/>
        </p:nvPicPr>
        <p:blipFill>
          <a:blip r:embed="rId2"/>
          <a:stretch>
            <a:fillRect/>
          </a:stretch>
        </p:blipFill>
        <p:spPr>
          <a:xfrm>
            <a:off x="1785328" y="2861960"/>
            <a:ext cx="8113560" cy="2107203"/>
          </a:xfrm>
          <a:prstGeom prst="rect">
            <a:avLst/>
          </a:prstGeom>
        </p:spPr>
      </p:pic>
    </p:spTree>
    <p:extLst>
      <p:ext uri="{BB962C8B-B14F-4D97-AF65-F5344CB8AC3E}">
        <p14:creationId xmlns:p14="http://schemas.microsoft.com/office/powerpoint/2010/main" val="31724844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2440" y="472440"/>
            <a:ext cx="6858000" cy="1569660"/>
          </a:xfrm>
          <a:prstGeom prst="rect">
            <a:avLst/>
          </a:prstGeom>
          <a:noFill/>
        </p:spPr>
        <p:txBody>
          <a:bodyPr wrap="square" rtlCol="0">
            <a:spAutoFit/>
          </a:bodyPr>
          <a:lstStyle/>
          <a:p>
            <a:r>
              <a:rPr lang="en-US" sz="2400" dirty="0"/>
              <a:t>The For/In </a:t>
            </a:r>
            <a:r>
              <a:rPr lang="en-US" sz="2400" dirty="0" smtClean="0"/>
              <a:t>Loop</a:t>
            </a:r>
          </a:p>
          <a:p>
            <a:endParaRPr lang="en-US" sz="2400" dirty="0"/>
          </a:p>
          <a:p>
            <a:r>
              <a:rPr lang="en-US" sz="2400" dirty="0"/>
              <a:t>The JavaScript for/in statement loops through the properties of an Object:</a:t>
            </a:r>
            <a:endParaRPr lang="ru-RU" sz="2400" dirty="0"/>
          </a:p>
        </p:txBody>
      </p:sp>
      <p:pic>
        <p:nvPicPr>
          <p:cNvPr id="3" name="Picture 2"/>
          <p:cNvPicPr>
            <a:picLocks noChangeAspect="1"/>
          </p:cNvPicPr>
          <p:nvPr/>
        </p:nvPicPr>
        <p:blipFill>
          <a:blip r:embed="rId2"/>
          <a:stretch>
            <a:fillRect/>
          </a:stretch>
        </p:blipFill>
        <p:spPr>
          <a:xfrm>
            <a:off x="864518" y="2194869"/>
            <a:ext cx="4090687" cy="1259531"/>
          </a:xfrm>
          <a:prstGeom prst="rect">
            <a:avLst/>
          </a:prstGeom>
        </p:spPr>
      </p:pic>
      <p:pic>
        <p:nvPicPr>
          <p:cNvPr id="4" name="Picture 3"/>
          <p:cNvPicPr>
            <a:picLocks noChangeAspect="1"/>
          </p:cNvPicPr>
          <p:nvPr/>
        </p:nvPicPr>
        <p:blipFill>
          <a:blip r:embed="rId3"/>
          <a:stretch>
            <a:fillRect/>
          </a:stretch>
        </p:blipFill>
        <p:spPr>
          <a:xfrm>
            <a:off x="864518" y="3694545"/>
            <a:ext cx="5235140" cy="2435147"/>
          </a:xfrm>
          <a:prstGeom prst="rect">
            <a:avLst/>
          </a:prstGeom>
        </p:spPr>
      </p:pic>
    </p:spTree>
    <p:extLst>
      <p:ext uri="{BB962C8B-B14F-4D97-AF65-F5344CB8AC3E}">
        <p14:creationId xmlns:p14="http://schemas.microsoft.com/office/powerpoint/2010/main" val="19499984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81000"/>
            <a:ext cx="11125200" cy="1384995"/>
          </a:xfrm>
          <a:prstGeom prst="rect">
            <a:avLst/>
          </a:prstGeom>
          <a:noFill/>
        </p:spPr>
        <p:txBody>
          <a:bodyPr wrap="square" rtlCol="0">
            <a:spAutoFit/>
          </a:bodyPr>
          <a:lstStyle/>
          <a:p>
            <a:r>
              <a:rPr lang="en-US" sz="2800" dirty="0"/>
              <a:t>The For/Of </a:t>
            </a:r>
            <a:r>
              <a:rPr lang="en-US" sz="2800" dirty="0" smtClean="0"/>
              <a:t>Loop</a:t>
            </a:r>
          </a:p>
          <a:p>
            <a:endParaRPr lang="en-US" sz="2800" dirty="0"/>
          </a:p>
          <a:p>
            <a:r>
              <a:rPr lang="en-US" sz="2800" dirty="0"/>
              <a:t>The JavaScript for/of statement loops through the values of an </a:t>
            </a:r>
            <a:r>
              <a:rPr lang="en-US" sz="2800" dirty="0" err="1"/>
              <a:t>iterable</a:t>
            </a:r>
            <a:r>
              <a:rPr lang="en-US" sz="2800" dirty="0"/>
              <a:t> object.</a:t>
            </a:r>
            <a:endParaRPr lang="ru-RU" sz="2800" dirty="0"/>
          </a:p>
        </p:txBody>
      </p:sp>
      <p:pic>
        <p:nvPicPr>
          <p:cNvPr id="3" name="Picture 2"/>
          <p:cNvPicPr>
            <a:picLocks noChangeAspect="1"/>
          </p:cNvPicPr>
          <p:nvPr/>
        </p:nvPicPr>
        <p:blipFill>
          <a:blip r:embed="rId2"/>
          <a:stretch>
            <a:fillRect/>
          </a:stretch>
        </p:blipFill>
        <p:spPr>
          <a:xfrm>
            <a:off x="618836" y="2327814"/>
            <a:ext cx="6685118" cy="3468580"/>
          </a:xfrm>
          <a:prstGeom prst="rect">
            <a:avLst/>
          </a:prstGeom>
        </p:spPr>
      </p:pic>
    </p:spTree>
    <p:extLst>
      <p:ext uri="{BB962C8B-B14F-4D97-AF65-F5344CB8AC3E}">
        <p14:creationId xmlns:p14="http://schemas.microsoft.com/office/powerpoint/2010/main" val="40779309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24840" y="243840"/>
            <a:ext cx="11247120" cy="5416868"/>
          </a:xfrm>
          <a:prstGeom prst="rect">
            <a:avLst/>
          </a:prstGeom>
          <a:noFill/>
        </p:spPr>
        <p:txBody>
          <a:bodyPr wrap="square" rtlCol="0">
            <a:spAutoFit/>
          </a:bodyPr>
          <a:lstStyle/>
          <a:p>
            <a:r>
              <a:rPr lang="en-US" sz="4000" dirty="0"/>
              <a:t>Content</a:t>
            </a:r>
            <a:endParaRPr lang="en-US" sz="4000" dirty="0" smtClean="0"/>
          </a:p>
          <a:p>
            <a:endParaRPr lang="en-US" sz="2400" dirty="0"/>
          </a:p>
          <a:p>
            <a:pPr marL="285750" indent="-285750">
              <a:buFontTx/>
              <a:buChar char="-"/>
            </a:pPr>
            <a:r>
              <a:rPr lang="en-US" sz="2200" dirty="0" smtClean="0"/>
              <a:t>Conditional statements</a:t>
            </a:r>
          </a:p>
          <a:p>
            <a:pPr marL="285750" indent="-285750">
              <a:buFontTx/>
              <a:buChar char="-"/>
            </a:pPr>
            <a:r>
              <a:rPr lang="en-US" sz="2200" dirty="0" smtClean="0"/>
              <a:t>If…else</a:t>
            </a:r>
          </a:p>
          <a:p>
            <a:pPr marL="285750" indent="-285750">
              <a:buFontTx/>
              <a:buChar char="-"/>
            </a:pPr>
            <a:r>
              <a:rPr lang="en-US" sz="2200" dirty="0" smtClean="0"/>
              <a:t>Switch…case</a:t>
            </a:r>
          </a:p>
          <a:p>
            <a:pPr marL="285750" indent="-285750">
              <a:buFontTx/>
              <a:buChar char="-"/>
            </a:pPr>
            <a:r>
              <a:rPr lang="en-US" sz="2200" dirty="0" smtClean="0"/>
              <a:t>Ternary statement</a:t>
            </a:r>
          </a:p>
          <a:p>
            <a:pPr marL="285750" indent="-285750">
              <a:buFontTx/>
              <a:buChar char="-"/>
            </a:pPr>
            <a:r>
              <a:rPr lang="en-US" sz="2200" dirty="0" smtClean="0"/>
              <a:t>Loops</a:t>
            </a:r>
          </a:p>
          <a:p>
            <a:pPr marL="285750" indent="-285750">
              <a:buFontTx/>
              <a:buChar char="-"/>
            </a:pPr>
            <a:r>
              <a:rPr lang="en-US" sz="2200" dirty="0" smtClean="0"/>
              <a:t>While…do</a:t>
            </a:r>
          </a:p>
          <a:p>
            <a:pPr marL="285750" indent="-285750">
              <a:buFontTx/>
              <a:buChar char="-"/>
            </a:pPr>
            <a:r>
              <a:rPr lang="en-US" sz="2200" dirty="0" smtClean="0"/>
              <a:t>Do…while</a:t>
            </a:r>
          </a:p>
          <a:p>
            <a:pPr marL="285750" indent="-285750">
              <a:buFontTx/>
              <a:buChar char="-"/>
            </a:pPr>
            <a:r>
              <a:rPr lang="en-US" sz="2200" dirty="0" smtClean="0"/>
              <a:t>For</a:t>
            </a:r>
          </a:p>
          <a:p>
            <a:pPr marL="285750" indent="-285750">
              <a:buFontTx/>
              <a:buChar char="-"/>
            </a:pPr>
            <a:r>
              <a:rPr lang="en-US" sz="2200" dirty="0" smtClean="0"/>
              <a:t>For…in</a:t>
            </a:r>
          </a:p>
          <a:p>
            <a:pPr marL="285750" indent="-285750">
              <a:buFontTx/>
              <a:buChar char="-"/>
            </a:pPr>
            <a:r>
              <a:rPr lang="en-US" sz="2200" dirty="0" err="1" smtClean="0"/>
              <a:t>For..of</a:t>
            </a:r>
            <a:endParaRPr lang="en-US" sz="2200" dirty="0" smtClean="0"/>
          </a:p>
          <a:p>
            <a:pPr marL="285750" indent="-285750">
              <a:buFontTx/>
              <a:buChar char="-"/>
            </a:pPr>
            <a:r>
              <a:rPr lang="en-US" sz="2200" dirty="0" smtClean="0"/>
              <a:t>Break</a:t>
            </a:r>
          </a:p>
          <a:p>
            <a:pPr marL="285750" indent="-285750">
              <a:buFontTx/>
              <a:buChar char="-"/>
            </a:pPr>
            <a:r>
              <a:rPr lang="en-US" sz="2200" dirty="0" smtClean="0"/>
              <a:t>Continue </a:t>
            </a:r>
            <a:r>
              <a:rPr lang="en-US" dirty="0"/>
              <a:t/>
            </a:r>
            <a:br>
              <a:rPr lang="en-US" dirty="0"/>
            </a:br>
            <a:endParaRPr lang="ru-RU" dirty="0"/>
          </a:p>
        </p:txBody>
      </p:sp>
    </p:spTree>
    <p:extLst>
      <p:ext uri="{BB962C8B-B14F-4D97-AF65-F5344CB8AC3E}">
        <p14:creationId xmlns:p14="http://schemas.microsoft.com/office/powerpoint/2010/main" val="27825419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4360" y="579120"/>
            <a:ext cx="11155680" cy="1107996"/>
          </a:xfrm>
          <a:prstGeom prst="rect">
            <a:avLst/>
          </a:prstGeom>
          <a:noFill/>
        </p:spPr>
        <p:txBody>
          <a:bodyPr wrap="square" rtlCol="0">
            <a:spAutoFit/>
          </a:bodyPr>
          <a:lstStyle/>
          <a:p>
            <a:r>
              <a:rPr lang="en-US" sz="2400" b="1" dirty="0"/>
              <a:t>The break </a:t>
            </a:r>
            <a:r>
              <a:rPr lang="en-US" sz="2400" b="1" dirty="0" smtClean="0"/>
              <a:t>Statement</a:t>
            </a:r>
          </a:p>
          <a:p>
            <a:endParaRPr lang="en-US" sz="2400" b="1" dirty="0"/>
          </a:p>
          <a:p>
            <a:r>
              <a:rPr lang="en-US" dirty="0"/>
              <a:t>The break statement can also be used to jump out of a loop</a:t>
            </a:r>
            <a:endParaRPr lang="ru-RU" dirty="0"/>
          </a:p>
        </p:txBody>
      </p:sp>
      <p:pic>
        <p:nvPicPr>
          <p:cNvPr id="3" name="Picture 2"/>
          <p:cNvPicPr>
            <a:picLocks noChangeAspect="1"/>
          </p:cNvPicPr>
          <p:nvPr/>
        </p:nvPicPr>
        <p:blipFill>
          <a:blip r:embed="rId2"/>
          <a:stretch>
            <a:fillRect/>
          </a:stretch>
        </p:blipFill>
        <p:spPr>
          <a:xfrm>
            <a:off x="594360" y="2392751"/>
            <a:ext cx="5386843" cy="3887975"/>
          </a:xfrm>
          <a:prstGeom prst="rect">
            <a:avLst/>
          </a:prstGeom>
        </p:spPr>
      </p:pic>
      <p:pic>
        <p:nvPicPr>
          <p:cNvPr id="6" name="Picture 5"/>
          <p:cNvPicPr>
            <a:picLocks noChangeAspect="1"/>
          </p:cNvPicPr>
          <p:nvPr/>
        </p:nvPicPr>
        <p:blipFill>
          <a:blip r:embed="rId3"/>
          <a:stretch>
            <a:fillRect/>
          </a:stretch>
        </p:blipFill>
        <p:spPr>
          <a:xfrm>
            <a:off x="6484855" y="3349982"/>
            <a:ext cx="5345228" cy="1443689"/>
          </a:xfrm>
          <a:prstGeom prst="rect">
            <a:avLst/>
          </a:prstGeom>
        </p:spPr>
      </p:pic>
    </p:spTree>
    <p:extLst>
      <p:ext uri="{BB962C8B-B14F-4D97-AF65-F5344CB8AC3E}">
        <p14:creationId xmlns:p14="http://schemas.microsoft.com/office/powerpoint/2010/main" val="33690736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560" y="274320"/>
            <a:ext cx="11536680" cy="1508105"/>
          </a:xfrm>
          <a:prstGeom prst="rect">
            <a:avLst/>
          </a:prstGeom>
          <a:noFill/>
        </p:spPr>
        <p:txBody>
          <a:bodyPr wrap="square" rtlCol="0">
            <a:spAutoFit/>
          </a:bodyPr>
          <a:lstStyle/>
          <a:p>
            <a:endParaRPr lang="en-US" sz="2400" b="1" dirty="0" smtClean="0"/>
          </a:p>
          <a:p>
            <a:r>
              <a:rPr lang="en-US" sz="2400" b="1" dirty="0" smtClean="0"/>
              <a:t>The </a:t>
            </a:r>
            <a:r>
              <a:rPr lang="en-US" sz="2400" b="1" dirty="0"/>
              <a:t>continue Statement</a:t>
            </a:r>
          </a:p>
          <a:p>
            <a:endParaRPr lang="en-US" sz="2400" dirty="0" smtClean="0"/>
          </a:p>
          <a:p>
            <a:r>
              <a:rPr lang="en-US" sz="2000" dirty="0"/>
              <a:t>The continue statement "jumps over" one iteration in the loop.</a:t>
            </a:r>
            <a:endParaRPr lang="ru-RU" sz="2000" dirty="0"/>
          </a:p>
        </p:txBody>
      </p:sp>
      <p:pic>
        <p:nvPicPr>
          <p:cNvPr id="4" name="Picture 3"/>
          <p:cNvPicPr>
            <a:picLocks noChangeAspect="1"/>
          </p:cNvPicPr>
          <p:nvPr/>
        </p:nvPicPr>
        <p:blipFill>
          <a:blip r:embed="rId2"/>
          <a:stretch>
            <a:fillRect/>
          </a:stretch>
        </p:blipFill>
        <p:spPr>
          <a:xfrm>
            <a:off x="6342242" y="3749963"/>
            <a:ext cx="5231727" cy="1310452"/>
          </a:xfrm>
          <a:prstGeom prst="rect">
            <a:avLst/>
          </a:prstGeom>
        </p:spPr>
      </p:pic>
      <p:pic>
        <p:nvPicPr>
          <p:cNvPr id="5" name="Picture 4"/>
          <p:cNvPicPr>
            <a:picLocks noChangeAspect="1"/>
          </p:cNvPicPr>
          <p:nvPr/>
        </p:nvPicPr>
        <p:blipFill>
          <a:blip r:embed="rId3"/>
          <a:stretch>
            <a:fillRect/>
          </a:stretch>
        </p:blipFill>
        <p:spPr>
          <a:xfrm>
            <a:off x="471326" y="2662447"/>
            <a:ext cx="4922709" cy="3485484"/>
          </a:xfrm>
          <a:prstGeom prst="rect">
            <a:avLst/>
          </a:prstGeom>
        </p:spPr>
      </p:pic>
    </p:spTree>
    <p:extLst>
      <p:ext uri="{BB962C8B-B14F-4D97-AF65-F5344CB8AC3E}">
        <p14:creationId xmlns:p14="http://schemas.microsoft.com/office/powerpoint/2010/main" val="20377416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asted-image.png"/>
          <p:cNvPicPr>
            <a:picLocks noChangeAspect="1"/>
          </p:cNvPicPr>
          <p:nvPr/>
        </p:nvPicPr>
        <p:blipFill>
          <a:blip r:embed="rId2"/>
          <a:stretch>
            <a:fillRect/>
          </a:stretch>
        </p:blipFill>
        <p:spPr>
          <a:xfrm>
            <a:off x="0" y="0"/>
            <a:ext cx="12192000" cy="6858000"/>
          </a:xfrm>
          <a:prstGeom prst="rect">
            <a:avLst/>
          </a:prstGeom>
          <a:ln w="12700">
            <a:miter lim="400000"/>
          </a:ln>
        </p:spPr>
      </p:pic>
    </p:spTree>
    <p:extLst>
      <p:ext uri="{BB962C8B-B14F-4D97-AF65-F5344CB8AC3E}">
        <p14:creationId xmlns:p14="http://schemas.microsoft.com/office/powerpoint/2010/main" val="17357588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24840" y="243840"/>
            <a:ext cx="11247120" cy="1384995"/>
          </a:xfrm>
          <a:prstGeom prst="rect">
            <a:avLst/>
          </a:prstGeom>
          <a:noFill/>
        </p:spPr>
        <p:txBody>
          <a:bodyPr wrap="square" rtlCol="0">
            <a:spAutoFit/>
          </a:bodyPr>
          <a:lstStyle/>
          <a:p>
            <a:r>
              <a:rPr lang="en-US" sz="2400" dirty="0"/>
              <a:t>Very often when you write code, you want to perform different actions for different decisions.</a:t>
            </a:r>
          </a:p>
          <a:p>
            <a:r>
              <a:rPr lang="en-US" sz="2400" dirty="0"/>
              <a:t>You can use conditional statements in your code to do this.</a:t>
            </a:r>
          </a:p>
          <a:p>
            <a:r>
              <a:rPr lang="en-US" dirty="0"/>
              <a:t/>
            </a:r>
            <a:br>
              <a:rPr lang="en-US" dirty="0"/>
            </a:br>
            <a:endParaRPr lang="ru-RU" dirty="0"/>
          </a:p>
        </p:txBody>
      </p:sp>
      <p:pic>
        <p:nvPicPr>
          <p:cNvPr id="3" name="Picture 2"/>
          <p:cNvPicPr>
            <a:picLocks noChangeAspect="1"/>
          </p:cNvPicPr>
          <p:nvPr/>
        </p:nvPicPr>
        <p:blipFill>
          <a:blip r:embed="rId2"/>
          <a:stretch>
            <a:fillRect/>
          </a:stretch>
        </p:blipFill>
        <p:spPr>
          <a:xfrm>
            <a:off x="2315383" y="1628835"/>
            <a:ext cx="7299960" cy="4492283"/>
          </a:xfrm>
          <a:prstGeom prst="rect">
            <a:avLst/>
          </a:prstGeom>
        </p:spPr>
      </p:pic>
    </p:spTree>
    <p:extLst>
      <p:ext uri="{BB962C8B-B14F-4D97-AF65-F5344CB8AC3E}">
        <p14:creationId xmlns:p14="http://schemas.microsoft.com/office/powerpoint/2010/main" val="17717707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487680"/>
            <a:ext cx="11277600" cy="2862322"/>
          </a:xfrm>
          <a:prstGeom prst="rect">
            <a:avLst/>
          </a:prstGeom>
          <a:noFill/>
        </p:spPr>
        <p:txBody>
          <a:bodyPr wrap="square" rtlCol="0">
            <a:spAutoFit/>
          </a:bodyPr>
          <a:lstStyle/>
          <a:p>
            <a:r>
              <a:rPr lang="en-US" sz="2400" b="1" dirty="0" smtClean="0"/>
              <a:t>Types </a:t>
            </a:r>
            <a:r>
              <a:rPr lang="en-US" sz="2400" b="1" dirty="0"/>
              <a:t>of Conditional </a:t>
            </a:r>
            <a:r>
              <a:rPr lang="en-US" sz="2400" b="1" dirty="0" smtClean="0"/>
              <a:t>Statements</a:t>
            </a:r>
            <a:r>
              <a:rPr lang="ru-RU" sz="2400" b="1" dirty="0"/>
              <a:t>:</a:t>
            </a:r>
            <a:endParaRPr lang="ru-RU" sz="2400" dirty="0" smtClean="0"/>
          </a:p>
          <a:p>
            <a:pPr marL="342900" indent="-342900">
              <a:buFont typeface="Arial" pitchFamily="34" charset="0"/>
              <a:buChar char="•"/>
            </a:pPr>
            <a:r>
              <a:rPr lang="en-US" sz="2400" dirty="0" smtClean="0"/>
              <a:t>If </a:t>
            </a:r>
            <a:r>
              <a:rPr lang="en-US" sz="2400" dirty="0"/>
              <a:t>statement</a:t>
            </a:r>
          </a:p>
          <a:p>
            <a:pPr marL="342900" indent="-342900">
              <a:buFont typeface="Arial" pitchFamily="34" charset="0"/>
              <a:buChar char="•"/>
            </a:pPr>
            <a:r>
              <a:rPr lang="en-US" sz="2400" dirty="0"/>
              <a:t>If…Else statement</a:t>
            </a:r>
          </a:p>
          <a:p>
            <a:pPr marL="342900" indent="-342900">
              <a:buFont typeface="Arial" pitchFamily="34" charset="0"/>
              <a:buChar char="•"/>
            </a:pPr>
            <a:r>
              <a:rPr lang="en-US" sz="2400" dirty="0"/>
              <a:t>If…Else If…Else </a:t>
            </a:r>
            <a:r>
              <a:rPr lang="en-US" sz="2400" dirty="0" smtClean="0"/>
              <a:t>statement</a:t>
            </a:r>
            <a:endParaRPr lang="ru-RU" sz="2400" dirty="0" smtClean="0"/>
          </a:p>
          <a:p>
            <a:pPr marL="342900" indent="-342900">
              <a:buFont typeface="Arial" pitchFamily="34" charset="0"/>
              <a:buChar char="•"/>
            </a:pPr>
            <a:r>
              <a:rPr lang="en-US" sz="2400" dirty="0" smtClean="0"/>
              <a:t>Switch…case statement</a:t>
            </a:r>
          </a:p>
          <a:p>
            <a:pPr marL="342900" indent="-342900">
              <a:buFont typeface="Arial" pitchFamily="34" charset="0"/>
              <a:buChar char="•"/>
            </a:pPr>
            <a:r>
              <a:rPr lang="en-US" sz="2400" dirty="0" smtClean="0"/>
              <a:t>Ternary statement</a:t>
            </a:r>
            <a:endParaRPr lang="en-US" sz="2400" dirty="0"/>
          </a:p>
          <a:p>
            <a:endParaRPr lang="en-US" dirty="0" smtClean="0"/>
          </a:p>
          <a:p>
            <a:endParaRPr lang="ru-RU" dirty="0"/>
          </a:p>
        </p:txBody>
      </p:sp>
      <p:pic>
        <p:nvPicPr>
          <p:cNvPr id="4" name="Picture 3"/>
          <p:cNvPicPr>
            <a:picLocks noChangeAspect="1"/>
          </p:cNvPicPr>
          <p:nvPr/>
        </p:nvPicPr>
        <p:blipFill>
          <a:blip r:embed="rId2"/>
          <a:stretch>
            <a:fillRect/>
          </a:stretch>
        </p:blipFill>
        <p:spPr>
          <a:xfrm>
            <a:off x="2556150" y="3061089"/>
            <a:ext cx="5350177" cy="3203228"/>
          </a:xfrm>
          <a:prstGeom prst="rect">
            <a:avLst/>
          </a:prstGeom>
        </p:spPr>
      </p:pic>
    </p:spTree>
    <p:extLst>
      <p:ext uri="{BB962C8B-B14F-4D97-AF65-F5344CB8AC3E}">
        <p14:creationId xmlns:p14="http://schemas.microsoft.com/office/powerpoint/2010/main" val="42624287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0040" y="548640"/>
            <a:ext cx="11871960" cy="2215991"/>
          </a:xfrm>
          <a:prstGeom prst="rect">
            <a:avLst/>
          </a:prstGeom>
          <a:noFill/>
        </p:spPr>
        <p:txBody>
          <a:bodyPr wrap="square" rtlCol="0">
            <a:spAutoFit/>
          </a:bodyPr>
          <a:lstStyle/>
          <a:p>
            <a:r>
              <a:rPr lang="en-US" sz="2400" dirty="0"/>
              <a:t>The if </a:t>
            </a:r>
            <a:r>
              <a:rPr lang="en-US" sz="2400" dirty="0" smtClean="0"/>
              <a:t>Statement</a:t>
            </a:r>
            <a:r>
              <a:rPr lang="uk-UA" sz="2400" dirty="0" smtClean="0"/>
              <a:t>:</a:t>
            </a:r>
          </a:p>
          <a:p>
            <a:endParaRPr lang="en-US" sz="2400" dirty="0"/>
          </a:p>
          <a:p>
            <a:r>
              <a:rPr lang="en-US" sz="2400" dirty="0"/>
              <a:t>Use the if statement to specify a block of JavaScript code to be executed if a condition is true</a:t>
            </a:r>
            <a:r>
              <a:rPr lang="en-US" sz="2400" dirty="0" smtClean="0"/>
              <a:t>.</a:t>
            </a:r>
            <a:endParaRPr lang="uk-UA" sz="2400" dirty="0" smtClean="0"/>
          </a:p>
          <a:p>
            <a:endParaRPr lang="en-US" sz="2400" dirty="0"/>
          </a:p>
          <a:p>
            <a:r>
              <a:rPr lang="en-US" sz="2400" dirty="0" smtClean="0"/>
              <a:t>Syntax:</a:t>
            </a:r>
            <a:endParaRPr lang="en-US" sz="2400" dirty="0"/>
          </a:p>
          <a:p>
            <a:endParaRPr lang="ru-RU" dirty="0"/>
          </a:p>
        </p:txBody>
      </p:sp>
      <p:pic>
        <p:nvPicPr>
          <p:cNvPr id="4" name="Picture 3"/>
          <p:cNvPicPr>
            <a:picLocks noChangeAspect="1"/>
          </p:cNvPicPr>
          <p:nvPr/>
        </p:nvPicPr>
        <p:blipFill>
          <a:blip r:embed="rId2"/>
          <a:stretch>
            <a:fillRect/>
          </a:stretch>
        </p:blipFill>
        <p:spPr>
          <a:xfrm>
            <a:off x="1502063" y="3505395"/>
            <a:ext cx="7941470" cy="1750095"/>
          </a:xfrm>
          <a:prstGeom prst="rect">
            <a:avLst/>
          </a:prstGeom>
        </p:spPr>
      </p:pic>
    </p:spTree>
    <p:extLst>
      <p:ext uri="{BB962C8B-B14F-4D97-AF65-F5344CB8AC3E}">
        <p14:creationId xmlns:p14="http://schemas.microsoft.com/office/powerpoint/2010/main" val="41170008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0040" y="548640"/>
            <a:ext cx="11871960" cy="2215991"/>
          </a:xfrm>
          <a:prstGeom prst="rect">
            <a:avLst/>
          </a:prstGeom>
          <a:noFill/>
        </p:spPr>
        <p:txBody>
          <a:bodyPr wrap="square" rtlCol="0">
            <a:spAutoFit/>
          </a:bodyPr>
          <a:lstStyle/>
          <a:p>
            <a:r>
              <a:rPr lang="en-US" sz="2400" b="1" dirty="0"/>
              <a:t>if...else </a:t>
            </a:r>
            <a:r>
              <a:rPr lang="en-US" sz="2400" b="1" dirty="0" smtClean="0"/>
              <a:t>statement</a:t>
            </a:r>
          </a:p>
          <a:p>
            <a:endParaRPr lang="en-US" sz="2400" b="1" dirty="0"/>
          </a:p>
          <a:p>
            <a:r>
              <a:rPr lang="en-US" sz="2400" dirty="0"/>
              <a:t>Use else to specify a block of code to be executed, if the same condition is </a:t>
            </a:r>
            <a:r>
              <a:rPr lang="en-US" sz="2400" dirty="0" smtClean="0"/>
              <a:t>false</a:t>
            </a:r>
          </a:p>
          <a:p>
            <a:endParaRPr lang="en-US" sz="2400" dirty="0"/>
          </a:p>
          <a:p>
            <a:r>
              <a:rPr lang="en-US" sz="2400" dirty="0" smtClean="0"/>
              <a:t>Syntax:</a:t>
            </a:r>
            <a:endParaRPr lang="en-US" sz="2400" dirty="0"/>
          </a:p>
          <a:p>
            <a:endParaRPr lang="ru-RU" dirty="0"/>
          </a:p>
        </p:txBody>
      </p:sp>
      <p:pic>
        <p:nvPicPr>
          <p:cNvPr id="3" name="Picture 2"/>
          <p:cNvPicPr>
            <a:picLocks noChangeAspect="1"/>
          </p:cNvPicPr>
          <p:nvPr/>
        </p:nvPicPr>
        <p:blipFill>
          <a:blip r:embed="rId2"/>
          <a:stretch>
            <a:fillRect/>
          </a:stretch>
        </p:blipFill>
        <p:spPr>
          <a:xfrm>
            <a:off x="1563099" y="2794238"/>
            <a:ext cx="7751878" cy="3846708"/>
          </a:xfrm>
          <a:prstGeom prst="rect">
            <a:avLst/>
          </a:prstGeom>
        </p:spPr>
      </p:pic>
    </p:spTree>
    <p:extLst>
      <p:ext uri="{BB962C8B-B14F-4D97-AF65-F5344CB8AC3E}">
        <p14:creationId xmlns:p14="http://schemas.microsoft.com/office/powerpoint/2010/main" val="20754177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0520" y="701040"/>
            <a:ext cx="11201400" cy="1938992"/>
          </a:xfrm>
          <a:prstGeom prst="rect">
            <a:avLst/>
          </a:prstGeom>
          <a:noFill/>
        </p:spPr>
        <p:txBody>
          <a:bodyPr wrap="square" rtlCol="0">
            <a:spAutoFit/>
          </a:bodyPr>
          <a:lstStyle/>
          <a:p>
            <a:r>
              <a:rPr lang="en-US" sz="2400" b="1" dirty="0"/>
              <a:t>if...else if... </a:t>
            </a:r>
            <a:r>
              <a:rPr lang="en-US" sz="2400" b="1" dirty="0" smtClean="0"/>
              <a:t>Statement</a:t>
            </a:r>
          </a:p>
          <a:p>
            <a:endParaRPr lang="en-US" sz="2400" b="1" dirty="0" smtClean="0"/>
          </a:p>
          <a:p>
            <a:r>
              <a:rPr lang="en-US" sz="2400" b="1" dirty="0"/>
              <a:t>Use else if to specify a new condition to test, if the first condition is false</a:t>
            </a:r>
            <a:endParaRPr lang="en-US" sz="2400" b="1" dirty="0"/>
          </a:p>
          <a:p>
            <a:endParaRPr lang="en-US" sz="2400" dirty="0"/>
          </a:p>
          <a:p>
            <a:r>
              <a:rPr lang="en-US" sz="2400" dirty="0" smtClean="0"/>
              <a:t>Syntax</a:t>
            </a:r>
            <a:endParaRPr lang="en-US" sz="2400" dirty="0"/>
          </a:p>
        </p:txBody>
      </p:sp>
      <p:pic>
        <p:nvPicPr>
          <p:cNvPr id="4" name="Picture 3"/>
          <p:cNvPicPr>
            <a:picLocks noChangeAspect="1"/>
          </p:cNvPicPr>
          <p:nvPr/>
        </p:nvPicPr>
        <p:blipFill>
          <a:blip r:embed="rId2"/>
          <a:stretch>
            <a:fillRect/>
          </a:stretch>
        </p:blipFill>
        <p:spPr>
          <a:xfrm>
            <a:off x="1725527" y="2894275"/>
            <a:ext cx="6220503" cy="3340270"/>
          </a:xfrm>
          <a:prstGeom prst="rect">
            <a:avLst/>
          </a:prstGeom>
        </p:spPr>
      </p:pic>
    </p:spTree>
    <p:extLst>
      <p:ext uri="{BB962C8B-B14F-4D97-AF65-F5344CB8AC3E}">
        <p14:creationId xmlns:p14="http://schemas.microsoft.com/office/powerpoint/2010/main" val="912914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427613"/>
            <a:ext cx="10835640" cy="461665"/>
          </a:xfrm>
          <a:prstGeom prst="rect">
            <a:avLst/>
          </a:prstGeom>
          <a:noFill/>
        </p:spPr>
        <p:txBody>
          <a:bodyPr wrap="square" rtlCol="0">
            <a:spAutoFit/>
          </a:bodyPr>
          <a:lstStyle/>
          <a:p>
            <a:r>
              <a:rPr lang="en-US" sz="2400" dirty="0"/>
              <a:t>T</a:t>
            </a:r>
            <a:r>
              <a:rPr lang="en-US" sz="2400" dirty="0" smtClean="0"/>
              <a:t>ernary </a:t>
            </a:r>
            <a:r>
              <a:rPr lang="en-US" sz="2400" dirty="0"/>
              <a:t>operator</a:t>
            </a:r>
            <a:r>
              <a:rPr lang="en-US" dirty="0"/>
              <a:t> </a:t>
            </a:r>
            <a:endParaRPr lang="ru-RU" dirty="0"/>
          </a:p>
        </p:txBody>
      </p:sp>
      <p:sp>
        <p:nvSpPr>
          <p:cNvPr id="3" name="TextBox 2"/>
          <p:cNvSpPr txBox="1"/>
          <p:nvPr/>
        </p:nvSpPr>
        <p:spPr>
          <a:xfrm>
            <a:off x="533400" y="1001821"/>
            <a:ext cx="10850880" cy="830997"/>
          </a:xfrm>
          <a:prstGeom prst="rect">
            <a:avLst/>
          </a:prstGeom>
          <a:noFill/>
        </p:spPr>
        <p:txBody>
          <a:bodyPr wrap="square" rtlCol="0">
            <a:spAutoFit/>
          </a:bodyPr>
          <a:lstStyle/>
          <a:p>
            <a:r>
              <a:rPr lang="en-US" sz="2400" dirty="0"/>
              <a:t>The conditional ternary operator in </a:t>
            </a:r>
            <a:r>
              <a:rPr lang="en-US" sz="2400" dirty="0">
                <a:hlinkClick r:id="rId2"/>
              </a:rPr>
              <a:t>JavaScript</a:t>
            </a:r>
            <a:r>
              <a:rPr lang="en-US" sz="2400" dirty="0"/>
              <a:t> assigns a value to a variable based on some condition and is the only JavaScript operator that takes three operands.</a:t>
            </a:r>
            <a:endParaRPr lang="ru-RU" sz="2400" dirty="0"/>
          </a:p>
        </p:txBody>
      </p:sp>
      <p:pic>
        <p:nvPicPr>
          <p:cNvPr id="5" name="Picture 4"/>
          <p:cNvPicPr>
            <a:picLocks noChangeAspect="1"/>
          </p:cNvPicPr>
          <p:nvPr/>
        </p:nvPicPr>
        <p:blipFill>
          <a:blip r:embed="rId3"/>
          <a:stretch>
            <a:fillRect/>
          </a:stretch>
        </p:blipFill>
        <p:spPr>
          <a:xfrm>
            <a:off x="915791" y="3563008"/>
            <a:ext cx="10053290" cy="1664773"/>
          </a:xfrm>
          <a:prstGeom prst="rect">
            <a:avLst/>
          </a:prstGeom>
        </p:spPr>
      </p:pic>
    </p:spTree>
    <p:extLst>
      <p:ext uri="{BB962C8B-B14F-4D97-AF65-F5344CB8AC3E}">
        <p14:creationId xmlns:p14="http://schemas.microsoft.com/office/powerpoint/2010/main" val="32209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8160" y="247115"/>
            <a:ext cx="11292840" cy="1692771"/>
          </a:xfrm>
          <a:prstGeom prst="rect">
            <a:avLst/>
          </a:prstGeom>
          <a:noFill/>
        </p:spPr>
        <p:txBody>
          <a:bodyPr wrap="square" rtlCol="0">
            <a:spAutoFit/>
          </a:bodyPr>
          <a:lstStyle/>
          <a:p>
            <a:r>
              <a:rPr lang="en-US" sz="2400" b="1" dirty="0" smtClean="0"/>
              <a:t>Switch </a:t>
            </a:r>
            <a:r>
              <a:rPr lang="en-US" sz="2400" b="1" dirty="0" smtClean="0"/>
              <a:t>Statement</a:t>
            </a:r>
          </a:p>
          <a:p>
            <a:endParaRPr lang="en-US" sz="2400" b="1" dirty="0" smtClean="0"/>
          </a:p>
          <a:p>
            <a:r>
              <a:rPr lang="en-US" dirty="0"/>
              <a:t>Use the switch </a:t>
            </a:r>
            <a:r>
              <a:rPr lang="en-US" sz="2000" dirty="0"/>
              <a:t>statement</a:t>
            </a:r>
            <a:r>
              <a:rPr lang="en-US" dirty="0"/>
              <a:t> to select one of many code blocks to be executed.</a:t>
            </a:r>
          </a:p>
          <a:p>
            <a:endParaRPr lang="en-US" dirty="0"/>
          </a:p>
          <a:p>
            <a:endParaRPr lang="en-US" dirty="0"/>
          </a:p>
        </p:txBody>
      </p:sp>
      <p:pic>
        <p:nvPicPr>
          <p:cNvPr id="3" name="Picture 2"/>
          <p:cNvPicPr>
            <a:picLocks noChangeAspect="1"/>
          </p:cNvPicPr>
          <p:nvPr/>
        </p:nvPicPr>
        <p:blipFill>
          <a:blip r:embed="rId2"/>
          <a:stretch>
            <a:fillRect/>
          </a:stretch>
        </p:blipFill>
        <p:spPr>
          <a:xfrm>
            <a:off x="2946741" y="1791854"/>
            <a:ext cx="5615368" cy="4626639"/>
          </a:xfrm>
          <a:prstGeom prst="rect">
            <a:avLst/>
          </a:prstGeom>
        </p:spPr>
      </p:pic>
    </p:spTree>
    <p:extLst>
      <p:ext uri="{BB962C8B-B14F-4D97-AF65-F5344CB8AC3E}">
        <p14:creationId xmlns:p14="http://schemas.microsoft.com/office/powerpoint/2010/main" val="62600432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2.xml><?xml version="1.0" encoding="utf-8"?>
<a:theme xmlns:a="http://schemas.openxmlformats.org/drawingml/2006/main" name="2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3.xml><?xml version="1.0" encoding="utf-8"?>
<a:theme xmlns:a="http://schemas.openxmlformats.org/drawingml/2006/main" name="2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195FC54A15F344D83577B1CDDD67A5D" ma:contentTypeVersion="13" ma:contentTypeDescription="Create a new document." ma:contentTypeScope="" ma:versionID="30ded57c9b2156718eb8cc7b0e4246dc">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a0d1831635397921c92a19e568dfc949"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BCFD5A9-9FF3-42E0-89D7-BF5BFC61DD60}">
  <ds:schemaRefs>
    <ds:schemaRef ds:uri="341e6018-ac0a-4dfb-8409-db9e0d25502e"/>
    <ds:schemaRef ds:uri="835f28f2-30f1-4728-84d2-86d96e1434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9033E08-7FE9-4F6D-B155-A8777B4A5A57}">
  <ds:schemaRefs>
    <ds:schemaRef ds:uri="835f28f2-30f1-4728-84d2-86d96e143488"/>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www.w3.org/XML/1998/namespace"/>
    <ds:schemaRef ds:uri="341e6018-ac0a-4dfb-8409-db9e0d25502e"/>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296B3B9E-03D8-4766-BF45-6129617CF02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323</TotalTime>
  <Words>364</Words>
  <Application>Microsoft Office PowerPoint</Application>
  <PresentationFormat>Widescreen</PresentationFormat>
  <Paragraphs>84</Paragraphs>
  <Slides>22</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22</vt:i4>
      </vt:variant>
    </vt:vector>
  </HeadingPairs>
  <TitlesOfParts>
    <vt:vector size="30" baseType="lpstr">
      <vt:lpstr>Arial</vt:lpstr>
      <vt:lpstr>Calibri</vt:lpstr>
      <vt:lpstr>Open Sans</vt:lpstr>
      <vt:lpstr>Open Sans Regular</vt:lpstr>
      <vt:lpstr>Proxima Nova Black</vt:lpstr>
      <vt:lpstr>1_GRADIENT THEME</vt:lpstr>
      <vt:lpstr>2_GRADIENT THEME</vt:lpstr>
      <vt:lpstr>2_DARK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Verint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508/WCAG SERVICE</dc:title>
  <dc:creator>Strutynska, Viktoriya</dc:creator>
  <cp:lastModifiedBy>Andriy</cp:lastModifiedBy>
  <cp:revision>35</cp:revision>
  <dcterms:created xsi:type="dcterms:W3CDTF">2018-11-02T13:55:27Z</dcterms:created>
  <dcterms:modified xsi:type="dcterms:W3CDTF">2021-02-18T19:05:17Z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