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22"/>
  </p:notesMasterIdLst>
  <p:sldIdLst>
    <p:sldId id="256" r:id="rId3"/>
    <p:sldId id="259" r:id="rId4"/>
    <p:sldId id="257" r:id="rId5"/>
    <p:sldId id="258" r:id="rId6"/>
    <p:sldId id="274" r:id="rId7"/>
    <p:sldId id="273" r:id="rId8"/>
    <p:sldId id="260" r:id="rId9"/>
    <p:sldId id="276" r:id="rId10"/>
    <p:sldId id="262" r:id="rId11"/>
    <p:sldId id="277" r:id="rId12"/>
    <p:sldId id="275" r:id="rId13"/>
    <p:sldId id="263" r:id="rId14"/>
    <p:sldId id="265" r:id="rId15"/>
    <p:sldId id="267" r:id="rId16"/>
    <p:sldId id="268" r:id="rId17"/>
    <p:sldId id="278" r:id="rId18"/>
    <p:sldId id="271" r:id="rId19"/>
    <p:sldId id="279" r:id="rId20"/>
    <p:sldId id="272" r:id="rId21"/>
  </p:sldIdLst>
  <p:sldSz cx="12192000" cy="6858000"/>
  <p:notesSz cx="6858000" cy="9144000"/>
  <p:embeddedFontLst>
    <p:embeddedFont>
      <p:font typeface="Proxima Nova Extrabold" panose="020B0604020202020204" charset="0"/>
      <p:bold r:id="rId23"/>
    </p:embeddedFont>
    <p:embeddedFont>
      <p:font typeface="Open Sans" panose="020B0604020202020204" charset="0"/>
      <p:regular r:id="rId24"/>
      <p:bold r:id="rId25"/>
      <p:italic r:id="rId26"/>
      <p:boldItalic r:id="rId27"/>
    </p:embeddedFont>
    <p:embeddedFont>
      <p:font typeface="Calibri" panose="020F050202020403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79">
          <p15:clr>
            <a:srgbClr val="A4A3A4"/>
          </p15:clr>
        </p15:guide>
        <p15:guide id="2" pos="688">
          <p15:clr>
            <a:srgbClr val="A4A3A4"/>
          </p15:clr>
        </p15:guide>
        <p15:guide id="3" orient="horz" pos="1729">
          <p15:clr>
            <a:srgbClr val="A4A3A4"/>
          </p15:clr>
        </p15:guide>
        <p15:guide id="4" pos="7242">
          <p15:clr>
            <a:srgbClr val="A4A3A4"/>
          </p15:clr>
        </p15:guide>
        <p15:guide id="5" orient="horz" pos="1298">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9vImiRS8TTDuhqIS6A9gb/Syri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guide orient="horz" pos="1979"/>
        <p:guide pos="688"/>
        <p:guide orient="horz" pos="1729"/>
        <p:guide pos="7242"/>
        <p:guide orient="horz" pos="129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8" name="Google Shape;21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5101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935212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4" name="Google Shape;22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174421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2774238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8" name="Google Shape;29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8" name="Google Shape;19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765625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464924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063794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8" name="Google Shape;21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SLIDE-GRADIENT-1">
  <p:cSld name="TITLE-SLIDE-GRADIENT-1">
    <p:spTree>
      <p:nvGrpSpPr>
        <p:cNvPr id="1" name="Shape 11"/>
        <p:cNvGrpSpPr/>
        <p:nvPr/>
      </p:nvGrpSpPr>
      <p:grpSpPr>
        <a:xfrm>
          <a:off x="0" y="0"/>
          <a:ext cx="0" cy="0"/>
          <a:chOff x="0" y="0"/>
          <a:chExt cx="0" cy="0"/>
        </a:xfrm>
      </p:grpSpPr>
      <p:sp>
        <p:nvSpPr>
          <p:cNvPr id="12" name="Google Shape;12;p19"/>
          <p:cNvSpPr txBox="1">
            <a:spLocks noGrp="1"/>
          </p:cNvSpPr>
          <p:nvPr>
            <p:ph type="body" idx="1"/>
          </p:nvPr>
        </p:nvSpPr>
        <p:spPr>
          <a:xfrm>
            <a:off x="685800" y="5915025"/>
            <a:ext cx="3467100" cy="295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pic>
        <p:nvPicPr>
          <p:cNvPr id="13" name="Google Shape;13;p19"/>
          <p:cNvPicPr preferRelativeResize="0"/>
          <p:nvPr/>
        </p:nvPicPr>
        <p:blipFill rotWithShape="1">
          <a:blip r:embed="rId2">
            <a:alphaModFix/>
          </a:blip>
          <a:srcRect/>
          <a:stretch/>
        </p:blipFill>
        <p:spPr>
          <a:xfrm>
            <a:off x="9959145" y="5906728"/>
            <a:ext cx="1547055" cy="265471"/>
          </a:xfrm>
          <a:prstGeom prst="rect">
            <a:avLst/>
          </a:prstGeom>
          <a:noFill/>
          <a:ln>
            <a:noFill/>
          </a:ln>
        </p:spPr>
      </p:pic>
      <p:sp>
        <p:nvSpPr>
          <p:cNvPr id="14" name="Google Shape;14;p19"/>
          <p:cNvSpPr txBox="1">
            <a:spLocks noGrp="1"/>
          </p:cNvSpPr>
          <p:nvPr>
            <p:ph type="title"/>
          </p:nvPr>
        </p:nvSpPr>
        <p:spPr>
          <a:xfrm>
            <a:off x="-208308" y="174928"/>
            <a:ext cx="12390783" cy="6683071"/>
          </a:xfrm>
          <a:prstGeom prst="rect">
            <a:avLst/>
          </a:prstGeom>
          <a:noFill/>
          <a:ln>
            <a:noFill/>
          </a:ln>
        </p:spPr>
        <p:txBody>
          <a:bodyPr spcFirstLastPara="1" wrap="square" lIns="91425" tIns="45700" rIns="91425" bIns="45700" anchor="t" anchorCtr="0">
            <a:noAutofit/>
          </a:bodyPr>
          <a:lstStyle>
            <a:lvl1pPr marR="0" lvl="0" algn="l" rtl="0">
              <a:lnSpc>
                <a:spcPct val="73333"/>
              </a:lnSpc>
              <a:spcBef>
                <a:spcPts val="0"/>
              </a:spcBef>
              <a:spcAft>
                <a:spcPts val="0"/>
              </a:spcAft>
              <a:buClr>
                <a:schemeClr val="lt1"/>
              </a:buClr>
              <a:buSzPts val="15000"/>
              <a:buFont typeface="Proxima Nova Extrabold"/>
              <a:buNone/>
              <a:defRPr sz="150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DESCRIPTION-SIDETEXT-GRADIENT">
  <p:cSld name="TITLE-DESCRIPTION-SIDETEXT-GRADIENT">
    <p:spTree>
      <p:nvGrpSpPr>
        <p:cNvPr id="1" name="Shape 45"/>
        <p:cNvGrpSpPr/>
        <p:nvPr/>
      </p:nvGrpSpPr>
      <p:grpSpPr>
        <a:xfrm>
          <a:off x="0" y="0"/>
          <a:ext cx="0" cy="0"/>
          <a:chOff x="0" y="0"/>
          <a:chExt cx="0" cy="0"/>
        </a:xfrm>
      </p:grpSpPr>
      <p:sp>
        <p:nvSpPr>
          <p:cNvPr id="46" name="Google Shape;46;p41"/>
          <p:cNvSpPr txBox="1">
            <a:spLocks noGrp="1"/>
          </p:cNvSpPr>
          <p:nvPr>
            <p:ph type="body" idx="1"/>
          </p:nvPr>
        </p:nvSpPr>
        <p:spPr>
          <a:xfrm>
            <a:off x="4381500" y="1382486"/>
            <a:ext cx="7124700" cy="4103914"/>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47" name="Google Shape;47;p41"/>
          <p:cNvSpPr txBox="1">
            <a:spLocks noGrp="1"/>
          </p:cNvSpPr>
          <p:nvPr>
            <p:ph type="title"/>
          </p:nvPr>
        </p:nvSpPr>
        <p:spPr>
          <a:xfrm>
            <a:off x="685800" y="1382486"/>
            <a:ext cx="3467100" cy="1913709"/>
          </a:xfrm>
          <a:prstGeom prst="rect">
            <a:avLst/>
          </a:prstGeom>
          <a:noFill/>
          <a:ln>
            <a:noFill/>
          </a:ln>
        </p:spPr>
        <p:txBody>
          <a:bodyPr spcFirstLastPara="1" wrap="square" lIns="0" tIns="45700" rIns="91425" bIns="45700" anchor="t" anchorCtr="0">
            <a:noAutofit/>
          </a:bodyPr>
          <a:lstStyle>
            <a:lvl1pPr marR="0" lvl="0" algn="l" rtl="0">
              <a:lnSpc>
                <a:spcPct val="8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41"/>
          <p:cNvSpPr txBox="1">
            <a:spLocks noGrp="1"/>
          </p:cNvSpPr>
          <p:nvPr>
            <p:ph type="body" idx="2"/>
          </p:nvPr>
        </p:nvSpPr>
        <p:spPr>
          <a:xfrm>
            <a:off x="685800" y="3429001"/>
            <a:ext cx="3467100" cy="20574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Extrabold"/>
                <a:ea typeface="Proxima Nova Extrabold"/>
                <a:cs typeface="Proxima Nova Extrabold"/>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HOTO-LEFT-GRADIENT">
  <p:cSld name="PHOTO-LEFT-GRADIENT">
    <p:spTree>
      <p:nvGrpSpPr>
        <p:cNvPr id="1" name="Shape 49"/>
        <p:cNvGrpSpPr/>
        <p:nvPr/>
      </p:nvGrpSpPr>
      <p:grpSpPr>
        <a:xfrm>
          <a:off x="0" y="0"/>
          <a:ext cx="0" cy="0"/>
          <a:chOff x="0" y="0"/>
          <a:chExt cx="0" cy="0"/>
        </a:xfrm>
      </p:grpSpPr>
      <p:sp>
        <p:nvSpPr>
          <p:cNvPr id="50" name="Google Shape;50;p42"/>
          <p:cNvSpPr txBox="1">
            <a:spLocks noGrp="1"/>
          </p:cNvSpPr>
          <p:nvPr>
            <p:ph type="body" idx="1"/>
          </p:nvPr>
        </p:nvSpPr>
        <p:spPr>
          <a:xfrm>
            <a:off x="6210300" y="2743200"/>
            <a:ext cx="5295900" cy="27432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51" name="Google Shape;51;p42"/>
          <p:cNvSpPr txBox="1">
            <a:spLocks noGrp="1"/>
          </p:cNvSpPr>
          <p:nvPr>
            <p:ph type="title"/>
          </p:nvPr>
        </p:nvSpPr>
        <p:spPr>
          <a:xfrm>
            <a:off x="6210300" y="1371601"/>
            <a:ext cx="5295900" cy="1371600"/>
          </a:xfrm>
          <a:prstGeom prst="rect">
            <a:avLst/>
          </a:prstGeom>
          <a:noFill/>
          <a:ln>
            <a:noFill/>
          </a:ln>
        </p:spPr>
        <p:txBody>
          <a:bodyPr spcFirstLastPara="1" wrap="square" lIns="0" tIns="45700" rIns="91425" bIns="45700" anchor="t" anchorCtr="0">
            <a:noAutofit/>
          </a:bodyPr>
          <a:lstStyle>
            <a:lvl1pPr marR="0" lvl="0" algn="l" rtl="0">
              <a:lnSpc>
                <a:spcPct val="8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42"/>
          <p:cNvSpPr>
            <a:spLocks noGrp="1"/>
          </p:cNvSpPr>
          <p:nvPr>
            <p:ph type="pic" idx="2"/>
          </p:nvPr>
        </p:nvSpPr>
        <p:spPr>
          <a:xfrm>
            <a:off x="0" y="0"/>
            <a:ext cx="5295900" cy="685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Open Sans"/>
                <a:ea typeface="Open Sans"/>
                <a:cs typeface="Open Sans"/>
                <a:sym typeface="Open Sans"/>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pen Sans"/>
                <a:ea typeface="Open Sans"/>
                <a:cs typeface="Open Sans"/>
                <a:sym typeface="Open Sans"/>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pen Sans"/>
                <a:ea typeface="Open Sans"/>
                <a:cs typeface="Open Sans"/>
                <a:sym typeface="Open Sans"/>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SIDETEXT-PROCESS-GRADIENT">
  <p:cSld name="1_TITLE-SIDETEXT-PROCESS-GRADIENT">
    <p:spTree>
      <p:nvGrpSpPr>
        <p:cNvPr id="1" name="Shape 53"/>
        <p:cNvGrpSpPr/>
        <p:nvPr/>
      </p:nvGrpSpPr>
      <p:grpSpPr>
        <a:xfrm>
          <a:off x="0" y="0"/>
          <a:ext cx="0" cy="0"/>
          <a:chOff x="0" y="0"/>
          <a:chExt cx="0" cy="0"/>
        </a:xfrm>
      </p:grpSpPr>
      <p:sp>
        <p:nvSpPr>
          <p:cNvPr id="54" name="Google Shape;54;p43"/>
          <p:cNvSpPr txBox="1">
            <a:spLocks noGrp="1"/>
          </p:cNvSpPr>
          <p:nvPr>
            <p:ph type="body" idx="1"/>
          </p:nvPr>
        </p:nvSpPr>
        <p:spPr>
          <a:xfrm>
            <a:off x="685800" y="2057400"/>
            <a:ext cx="1981200" cy="685801"/>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Extrabold"/>
                <a:ea typeface="Proxima Nova Extrabold"/>
                <a:cs typeface="Proxima Nova Extrabold"/>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55" name="Google Shape;55;p43"/>
          <p:cNvSpPr txBox="1">
            <a:spLocks noGrp="1"/>
          </p:cNvSpPr>
          <p:nvPr>
            <p:ph type="body" idx="2"/>
          </p:nvPr>
        </p:nvSpPr>
        <p:spPr>
          <a:xfrm>
            <a:off x="2895600" y="2057400"/>
            <a:ext cx="1981200" cy="685801"/>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Extrabold"/>
                <a:ea typeface="Proxima Nova Extrabold"/>
                <a:cs typeface="Proxima Nova Extrabold"/>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56" name="Google Shape;56;p43"/>
          <p:cNvSpPr txBox="1">
            <a:spLocks noGrp="1"/>
          </p:cNvSpPr>
          <p:nvPr>
            <p:ph type="body" idx="3"/>
          </p:nvPr>
        </p:nvSpPr>
        <p:spPr>
          <a:xfrm>
            <a:off x="5105400" y="2057401"/>
            <a:ext cx="1981200" cy="6858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Extrabold"/>
                <a:ea typeface="Proxima Nova Extrabold"/>
                <a:cs typeface="Proxima Nova Extrabold"/>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57" name="Google Shape;57;p43"/>
          <p:cNvSpPr txBox="1">
            <a:spLocks noGrp="1"/>
          </p:cNvSpPr>
          <p:nvPr>
            <p:ph type="body" idx="4"/>
          </p:nvPr>
        </p:nvSpPr>
        <p:spPr>
          <a:xfrm>
            <a:off x="7315200" y="2057400"/>
            <a:ext cx="1981200" cy="685801"/>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Extrabold"/>
                <a:ea typeface="Proxima Nova Extrabold"/>
                <a:cs typeface="Proxima Nova Extrabold"/>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58" name="Google Shape;58;p43"/>
          <p:cNvSpPr txBox="1">
            <a:spLocks noGrp="1"/>
          </p:cNvSpPr>
          <p:nvPr>
            <p:ph type="body" idx="5"/>
          </p:nvPr>
        </p:nvSpPr>
        <p:spPr>
          <a:xfrm>
            <a:off x="9525000" y="2057401"/>
            <a:ext cx="1981200" cy="6858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Extrabold"/>
                <a:ea typeface="Proxima Nova Extrabold"/>
                <a:cs typeface="Proxima Nova Extrabold"/>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59" name="Google Shape;59;p43"/>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4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lt1"/>
              </a:buClr>
              <a:buSzPts val="6000"/>
              <a:buFont typeface="Proxima Nova Extrabold"/>
              <a:buNone/>
              <a:defRPr sz="60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 name="Google Shape;62;p4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ctr"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2pPr>
            <a:lvl3pPr marR="0" lvl="2" algn="ctr"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3pPr>
            <a:lvl4pPr marR="0" lvl="3"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4pPr>
            <a:lvl5pPr marR="0" lvl="4"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5pPr>
            <a:lvl6pPr marR="0" lvl="5"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6pPr>
            <a:lvl7pPr marR="0" lvl="6"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7pPr>
            <a:lvl8pPr marR="0" lvl="7"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8pPr>
            <a:lvl9pPr marR="0" lvl="8"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9pPr>
          </a:lstStyle>
          <a:p>
            <a:endParaRPr/>
          </a:p>
        </p:txBody>
      </p:sp>
      <p:sp>
        <p:nvSpPr>
          <p:cNvPr id="63" name="Google Shape;63;p44"/>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lt1"/>
                </a:solidFill>
                <a:latin typeface="Open Sans"/>
                <a:ea typeface="Open Sans"/>
                <a:cs typeface="Open Sans"/>
                <a:sym typeface="Open Sans"/>
              </a:defRPr>
            </a:lvl1pPr>
            <a:lvl2pPr marL="0" marR="0" lvl="1" indent="0" algn="l" rtl="0">
              <a:spcBef>
                <a:spcPts val="0"/>
              </a:spcBef>
              <a:spcAft>
                <a:spcPts val="0"/>
              </a:spcAft>
              <a:buNone/>
              <a:defRPr sz="1800">
                <a:solidFill>
                  <a:schemeClr val="lt1"/>
                </a:solidFill>
                <a:latin typeface="Open Sans"/>
                <a:ea typeface="Open Sans"/>
                <a:cs typeface="Open Sans"/>
                <a:sym typeface="Open Sans"/>
              </a:defRPr>
            </a:lvl2pPr>
            <a:lvl3pPr marL="0" marR="0" lvl="2" indent="0" algn="l" rtl="0">
              <a:spcBef>
                <a:spcPts val="0"/>
              </a:spcBef>
              <a:spcAft>
                <a:spcPts val="0"/>
              </a:spcAft>
              <a:buNone/>
              <a:defRPr sz="1800">
                <a:solidFill>
                  <a:schemeClr val="lt1"/>
                </a:solidFill>
                <a:latin typeface="Open Sans"/>
                <a:ea typeface="Open Sans"/>
                <a:cs typeface="Open Sans"/>
                <a:sym typeface="Open Sans"/>
              </a:defRPr>
            </a:lvl3pPr>
            <a:lvl4pPr marL="0" marR="0" lvl="3" indent="0" algn="l" rtl="0">
              <a:spcBef>
                <a:spcPts val="0"/>
              </a:spcBef>
              <a:spcAft>
                <a:spcPts val="0"/>
              </a:spcAft>
              <a:buNone/>
              <a:defRPr sz="1800">
                <a:solidFill>
                  <a:schemeClr val="lt1"/>
                </a:solidFill>
                <a:latin typeface="Open Sans"/>
                <a:ea typeface="Open Sans"/>
                <a:cs typeface="Open Sans"/>
                <a:sym typeface="Open Sans"/>
              </a:defRPr>
            </a:lvl4pPr>
            <a:lvl5pPr marL="0" marR="0" lvl="4" indent="0" algn="l" rtl="0">
              <a:spcBef>
                <a:spcPts val="0"/>
              </a:spcBef>
              <a:spcAft>
                <a:spcPts val="0"/>
              </a:spcAft>
              <a:buNone/>
              <a:defRPr sz="1800">
                <a:solidFill>
                  <a:schemeClr val="lt1"/>
                </a:solidFill>
                <a:latin typeface="Open Sans"/>
                <a:ea typeface="Open Sans"/>
                <a:cs typeface="Open Sans"/>
                <a:sym typeface="Open Sans"/>
              </a:defRPr>
            </a:lvl5pPr>
            <a:lvl6pPr marL="0" marR="0" lvl="5" indent="0" algn="l" rtl="0">
              <a:spcBef>
                <a:spcPts val="0"/>
              </a:spcBef>
              <a:spcAft>
                <a:spcPts val="0"/>
              </a:spcAft>
              <a:buNone/>
              <a:defRPr sz="1800">
                <a:solidFill>
                  <a:schemeClr val="lt1"/>
                </a:solidFill>
                <a:latin typeface="Open Sans"/>
                <a:ea typeface="Open Sans"/>
                <a:cs typeface="Open Sans"/>
                <a:sym typeface="Open Sans"/>
              </a:defRPr>
            </a:lvl6pPr>
            <a:lvl7pPr marL="0" marR="0" lvl="6" indent="0" algn="l" rtl="0">
              <a:spcBef>
                <a:spcPts val="0"/>
              </a:spcBef>
              <a:spcAft>
                <a:spcPts val="0"/>
              </a:spcAft>
              <a:buNone/>
              <a:defRPr sz="1800">
                <a:solidFill>
                  <a:schemeClr val="lt1"/>
                </a:solidFill>
                <a:latin typeface="Open Sans"/>
                <a:ea typeface="Open Sans"/>
                <a:cs typeface="Open Sans"/>
                <a:sym typeface="Open Sans"/>
              </a:defRPr>
            </a:lvl7pPr>
            <a:lvl8pPr marL="0" marR="0" lvl="7" indent="0" algn="l" rtl="0">
              <a:spcBef>
                <a:spcPts val="0"/>
              </a:spcBef>
              <a:spcAft>
                <a:spcPts val="0"/>
              </a:spcAft>
              <a:buNone/>
              <a:defRPr sz="1800">
                <a:solidFill>
                  <a:schemeClr val="lt1"/>
                </a:solidFill>
                <a:latin typeface="Open Sans"/>
                <a:ea typeface="Open Sans"/>
                <a:cs typeface="Open Sans"/>
                <a:sym typeface="Open Sans"/>
              </a:defRPr>
            </a:lvl8pPr>
            <a:lvl9pPr marL="0" marR="0" lvl="8" indent="0" algn="l" rtl="0">
              <a:spcBef>
                <a:spcPts val="0"/>
              </a:spcBef>
              <a:spcAft>
                <a:spcPts val="0"/>
              </a:spcAft>
              <a:buNone/>
              <a:defRPr sz="1800">
                <a:solidFill>
                  <a:schemeClr val="lt1"/>
                </a:solidFill>
                <a:latin typeface="Open Sans"/>
                <a:ea typeface="Open Sans"/>
                <a:cs typeface="Open Sans"/>
                <a:sym typeface="Open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EXT-ONE-COLUMN-LIGHT">
  <p:cSld name="TEXT-ONE-COLUMN-LIGHT">
    <p:spTree>
      <p:nvGrpSpPr>
        <p:cNvPr id="1" name="Shape 66"/>
        <p:cNvGrpSpPr/>
        <p:nvPr/>
      </p:nvGrpSpPr>
      <p:grpSpPr>
        <a:xfrm>
          <a:off x="0" y="0"/>
          <a:ext cx="0" cy="0"/>
          <a:chOff x="0" y="0"/>
          <a:chExt cx="0" cy="0"/>
        </a:xfrm>
      </p:grpSpPr>
      <p:sp>
        <p:nvSpPr>
          <p:cNvPr id="67" name="Google Shape;67;p22"/>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 name="Google Shape;68;p22"/>
          <p:cNvSpPr txBox="1">
            <a:spLocks noGrp="1"/>
          </p:cNvSpPr>
          <p:nvPr>
            <p:ph type="body" idx="1"/>
          </p:nvPr>
        </p:nvSpPr>
        <p:spPr>
          <a:xfrm>
            <a:off x="685800" y="2057400"/>
            <a:ext cx="10820400"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69" name="Google Shape;69;p22"/>
          <p:cNvSpPr txBox="1"/>
          <p:nvPr/>
        </p:nvSpPr>
        <p:spPr>
          <a:xfrm>
            <a:off x="9486900" y="236808"/>
            <a:ext cx="2121626"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0" i="0">
                <a:solidFill>
                  <a:srgbClr val="000000"/>
                </a:solidFill>
                <a:latin typeface="Open Sans"/>
                <a:ea typeface="Open Sans"/>
                <a:cs typeface="Open Sans"/>
                <a:sym typeface="Open Sans"/>
              </a:rPr>
              <a:t>SoftServe Confidential</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SLIDE-GRADIENT-1">
  <p:cSld name="TITLE-SLIDE-GRADIENT-1">
    <p:spTree>
      <p:nvGrpSpPr>
        <p:cNvPr id="1" name="Shape 70"/>
        <p:cNvGrpSpPr/>
        <p:nvPr/>
      </p:nvGrpSpPr>
      <p:grpSpPr>
        <a:xfrm>
          <a:off x="0" y="0"/>
          <a:ext cx="0" cy="0"/>
          <a:chOff x="0" y="0"/>
          <a:chExt cx="0" cy="0"/>
        </a:xfrm>
      </p:grpSpPr>
      <p:sp>
        <p:nvSpPr>
          <p:cNvPr id="71" name="Google Shape;71;p23"/>
          <p:cNvSpPr txBox="1">
            <a:spLocks noGrp="1"/>
          </p:cNvSpPr>
          <p:nvPr>
            <p:ph type="body" idx="1"/>
          </p:nvPr>
        </p:nvSpPr>
        <p:spPr>
          <a:xfrm>
            <a:off x="685800" y="5915025"/>
            <a:ext cx="3467100" cy="295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pic>
        <p:nvPicPr>
          <p:cNvPr id="72" name="Google Shape;72;p23"/>
          <p:cNvPicPr preferRelativeResize="0"/>
          <p:nvPr/>
        </p:nvPicPr>
        <p:blipFill rotWithShape="1">
          <a:blip r:embed="rId2">
            <a:alphaModFix/>
          </a:blip>
          <a:srcRect/>
          <a:stretch/>
        </p:blipFill>
        <p:spPr>
          <a:xfrm>
            <a:off x="9959145" y="5906728"/>
            <a:ext cx="1547055" cy="265471"/>
          </a:xfrm>
          <a:prstGeom prst="rect">
            <a:avLst/>
          </a:prstGeom>
          <a:noFill/>
          <a:ln>
            <a:noFill/>
          </a:ln>
        </p:spPr>
      </p:pic>
      <p:sp>
        <p:nvSpPr>
          <p:cNvPr id="73" name="Google Shape;73;p23"/>
          <p:cNvSpPr txBox="1">
            <a:spLocks noGrp="1"/>
          </p:cNvSpPr>
          <p:nvPr>
            <p:ph type="title"/>
          </p:nvPr>
        </p:nvSpPr>
        <p:spPr>
          <a:xfrm>
            <a:off x="-208308" y="174928"/>
            <a:ext cx="12390783" cy="6683071"/>
          </a:xfrm>
          <a:prstGeom prst="rect">
            <a:avLst/>
          </a:prstGeom>
          <a:noFill/>
          <a:ln>
            <a:noFill/>
          </a:ln>
        </p:spPr>
        <p:txBody>
          <a:bodyPr spcFirstLastPara="1" wrap="square" lIns="91425" tIns="45700" rIns="91425" bIns="45700" anchor="t" anchorCtr="0">
            <a:noAutofit/>
          </a:bodyPr>
          <a:lstStyle>
            <a:lvl1pPr marR="0" lvl="0" algn="l" rtl="0">
              <a:lnSpc>
                <a:spcPct val="73333"/>
              </a:lnSpc>
              <a:spcBef>
                <a:spcPts val="0"/>
              </a:spcBef>
              <a:spcAft>
                <a:spcPts val="0"/>
              </a:spcAft>
              <a:buClr>
                <a:schemeClr val="lt1"/>
              </a:buClr>
              <a:buSzPts val="15000"/>
              <a:buFont typeface="Proxima Nova Extrabold"/>
              <a:buNone/>
              <a:defRPr sz="150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SLIDE-GRADIENT-2">
  <p:cSld name="1_TITLE-SLIDE-GRADIENT-2">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a:off x="685801" y="685799"/>
            <a:ext cx="10820400" cy="4800601"/>
          </a:xfrm>
          <a:prstGeom prst="rect">
            <a:avLst/>
          </a:prstGeom>
          <a:noFill/>
          <a:ln>
            <a:noFill/>
          </a:ln>
        </p:spPr>
        <p:txBody>
          <a:bodyPr spcFirstLastPara="1" wrap="square" lIns="0" tIns="45700" rIns="91425" bIns="45700" anchor="t" anchorCtr="0">
            <a:noAutofit/>
          </a:bodyPr>
          <a:lstStyle>
            <a:lvl1pPr marR="0" lvl="0" algn="l" rtl="0">
              <a:lnSpc>
                <a:spcPct val="88000"/>
              </a:lnSpc>
              <a:spcBef>
                <a:spcPts val="0"/>
              </a:spcBef>
              <a:spcAft>
                <a:spcPts val="0"/>
              </a:spcAft>
              <a:buClr>
                <a:schemeClr val="lt1"/>
              </a:buClr>
              <a:buSzPts val="12500"/>
              <a:buFont typeface="Proxima Nova Extrabold"/>
              <a:buNone/>
              <a:defRPr sz="125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24"/>
          <p:cNvSpPr txBox="1">
            <a:spLocks noGrp="1"/>
          </p:cNvSpPr>
          <p:nvPr>
            <p:ph type="body" idx="1"/>
          </p:nvPr>
        </p:nvSpPr>
        <p:spPr>
          <a:xfrm>
            <a:off x="685800" y="5915025"/>
            <a:ext cx="3467100" cy="295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pic>
        <p:nvPicPr>
          <p:cNvPr id="77" name="Google Shape;77;p24"/>
          <p:cNvPicPr preferRelativeResize="0"/>
          <p:nvPr/>
        </p:nvPicPr>
        <p:blipFill rotWithShape="1">
          <a:blip r:embed="rId2">
            <a:alphaModFix/>
          </a:blip>
          <a:srcRect/>
          <a:stretch/>
        </p:blipFill>
        <p:spPr>
          <a:xfrm>
            <a:off x="9959145" y="5906728"/>
            <a:ext cx="1547055" cy="26547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4_TEXT-ONE-COLUMN-DARK">
  <p:cSld name="4_TEXT-ONE-COLUMN-DARK">
    <p:spTree>
      <p:nvGrpSpPr>
        <p:cNvPr id="1" name="Shape 78"/>
        <p:cNvGrpSpPr/>
        <p:nvPr/>
      </p:nvGrpSpPr>
      <p:grpSpPr>
        <a:xfrm>
          <a:off x="0" y="0"/>
          <a:ext cx="0" cy="0"/>
          <a:chOff x="0" y="0"/>
          <a:chExt cx="0" cy="0"/>
        </a:xfrm>
      </p:grpSpPr>
      <p:sp>
        <p:nvSpPr>
          <p:cNvPr id="79" name="Google Shape;79;p25"/>
          <p:cNvSpPr/>
          <p:nvPr/>
        </p:nvSpPr>
        <p:spPr>
          <a:xfrm>
            <a:off x="0" y="0"/>
            <a:ext cx="12192000" cy="6858000"/>
          </a:xfrm>
          <a:prstGeom prst="rect">
            <a:avLst/>
          </a:prstGeom>
          <a:gradFill>
            <a:gsLst>
              <a:gs pos="0">
                <a:schemeClr val="accent6"/>
              </a:gs>
              <a:gs pos="30000">
                <a:schemeClr val="accent6"/>
              </a:gs>
              <a:gs pos="100000">
                <a:schemeClr val="accent4"/>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0" name="Google Shape;80;p25"/>
          <p:cNvSpPr/>
          <p:nvPr/>
        </p:nvSpPr>
        <p:spPr>
          <a:xfrm>
            <a:off x="0" y="1744980"/>
            <a:ext cx="12192000" cy="51130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 name="Google Shape;81;p25"/>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25"/>
          <p:cNvSpPr txBox="1">
            <a:spLocks noGrp="1"/>
          </p:cNvSpPr>
          <p:nvPr>
            <p:ph type="body" idx="1"/>
          </p:nvPr>
        </p:nvSpPr>
        <p:spPr>
          <a:xfrm>
            <a:off x="685800" y="2057400"/>
            <a:ext cx="10820400"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pic>
        <p:nvPicPr>
          <p:cNvPr id="83" name="Google Shape;83;p25"/>
          <p:cNvPicPr preferRelativeResize="0"/>
          <p:nvPr/>
        </p:nvPicPr>
        <p:blipFill rotWithShape="1">
          <a:blip r:embed="rId2">
            <a:alphaModFix/>
          </a:blip>
          <a:srcRect/>
          <a:stretch/>
        </p:blipFill>
        <p:spPr>
          <a:xfrm>
            <a:off x="9961750" y="5906728"/>
            <a:ext cx="1541845" cy="26547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FOR ICONS">
  <p:cSld name="1_FOR ICONS">
    <p:spTree>
      <p:nvGrpSpPr>
        <p:cNvPr id="1" name="Shape 84"/>
        <p:cNvGrpSpPr/>
        <p:nvPr/>
      </p:nvGrpSpPr>
      <p:grpSpPr>
        <a:xfrm>
          <a:off x="0" y="0"/>
          <a:ext cx="0" cy="0"/>
          <a:chOff x="0" y="0"/>
          <a:chExt cx="0" cy="0"/>
        </a:xfrm>
      </p:grpSpPr>
      <p:sp>
        <p:nvSpPr>
          <p:cNvPr id="85" name="Google Shape;85;p26"/>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26"/>
          <p:cNvSpPr txBox="1">
            <a:spLocks noGrp="1"/>
          </p:cNvSpPr>
          <p:nvPr>
            <p:ph type="body" idx="1"/>
          </p:nvPr>
        </p:nvSpPr>
        <p:spPr>
          <a:xfrm>
            <a:off x="685800" y="2057400"/>
            <a:ext cx="10820400"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FOR ICONS">
  <p:cSld name="FOR ICONS">
    <p:spTree>
      <p:nvGrpSpPr>
        <p:cNvPr id="1" name="Shape 87"/>
        <p:cNvGrpSpPr/>
        <p:nvPr/>
      </p:nvGrpSpPr>
      <p:grpSpPr>
        <a:xfrm>
          <a:off x="0" y="0"/>
          <a:ext cx="0" cy="0"/>
          <a:chOff x="0" y="0"/>
          <a:chExt cx="0" cy="0"/>
        </a:xfrm>
      </p:grpSpPr>
      <p:sp>
        <p:nvSpPr>
          <p:cNvPr id="88" name="Google Shape;88;p27"/>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9" name="Google Shape;89;p27"/>
          <p:cNvSpPr txBox="1">
            <a:spLocks noGrp="1"/>
          </p:cNvSpPr>
          <p:nvPr>
            <p:ph type="body" idx="1"/>
          </p:nvPr>
        </p:nvSpPr>
        <p:spPr>
          <a:xfrm>
            <a:off x="685800" y="2057400"/>
            <a:ext cx="10820400"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0"/>
          <p:cNvSpPr txBox="1">
            <a:spLocks noGrp="1"/>
          </p:cNvSpPr>
          <p:nvPr>
            <p:ph type="title"/>
          </p:nvPr>
        </p:nvSpPr>
        <p:spPr>
          <a:xfrm>
            <a:off x="914400" y="304800"/>
            <a:ext cx="10363200" cy="1143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20"/>
          <p:cNvSpPr txBox="1">
            <a:spLocks noGrp="1"/>
          </p:cNvSpPr>
          <p:nvPr>
            <p:ph type="body" idx="1"/>
          </p:nvPr>
        </p:nvSpPr>
        <p:spPr>
          <a:xfrm>
            <a:off x="914400" y="1600200"/>
            <a:ext cx="10363200" cy="44958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18" name="Google Shape;18;p20"/>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i="0" u="none" strike="noStrike" cap="none">
                <a:solidFill>
                  <a:schemeClr val="lt1"/>
                </a:solidFill>
                <a:latin typeface="Open Sans"/>
                <a:ea typeface="Open Sans"/>
                <a:cs typeface="Open Sans"/>
                <a:sym typeface="Open Sans"/>
              </a:defRPr>
            </a:lvl1pPr>
            <a:lvl2pPr marL="0" marR="0" lvl="1" indent="0" algn="l" rtl="0">
              <a:spcBef>
                <a:spcPts val="0"/>
              </a:spcBef>
              <a:spcAft>
                <a:spcPts val="0"/>
              </a:spcAft>
              <a:buNone/>
              <a:defRPr sz="1800" b="0" i="0" u="none" strike="noStrike" cap="none">
                <a:solidFill>
                  <a:schemeClr val="lt1"/>
                </a:solidFill>
                <a:latin typeface="Open Sans"/>
                <a:ea typeface="Open Sans"/>
                <a:cs typeface="Open Sans"/>
                <a:sym typeface="Open Sans"/>
              </a:defRPr>
            </a:lvl2pPr>
            <a:lvl3pPr marL="0" marR="0" lvl="2" indent="0" algn="l" rtl="0">
              <a:spcBef>
                <a:spcPts val="0"/>
              </a:spcBef>
              <a:spcAft>
                <a:spcPts val="0"/>
              </a:spcAft>
              <a:buNone/>
              <a:defRPr sz="1800" b="0" i="0" u="none" strike="noStrike" cap="none">
                <a:solidFill>
                  <a:schemeClr val="lt1"/>
                </a:solidFill>
                <a:latin typeface="Open Sans"/>
                <a:ea typeface="Open Sans"/>
                <a:cs typeface="Open Sans"/>
                <a:sym typeface="Open Sans"/>
              </a:defRPr>
            </a:lvl3pPr>
            <a:lvl4pPr marL="0" marR="0" lvl="3" indent="0" algn="l" rtl="0">
              <a:spcBef>
                <a:spcPts val="0"/>
              </a:spcBef>
              <a:spcAft>
                <a:spcPts val="0"/>
              </a:spcAft>
              <a:buNone/>
              <a:defRPr sz="1800" b="0" i="0" u="none" strike="noStrike" cap="none">
                <a:solidFill>
                  <a:schemeClr val="lt1"/>
                </a:solidFill>
                <a:latin typeface="Open Sans"/>
                <a:ea typeface="Open Sans"/>
                <a:cs typeface="Open Sans"/>
                <a:sym typeface="Open Sans"/>
              </a:defRPr>
            </a:lvl4pPr>
            <a:lvl5pPr marL="0" marR="0" lvl="4" indent="0" algn="l" rtl="0">
              <a:spcBef>
                <a:spcPts val="0"/>
              </a:spcBef>
              <a:spcAft>
                <a:spcPts val="0"/>
              </a:spcAft>
              <a:buNone/>
              <a:defRPr sz="1800" b="0" i="0" u="none" strike="noStrike" cap="none">
                <a:solidFill>
                  <a:schemeClr val="lt1"/>
                </a:solidFill>
                <a:latin typeface="Open Sans"/>
                <a:ea typeface="Open Sans"/>
                <a:cs typeface="Open Sans"/>
                <a:sym typeface="Open Sans"/>
              </a:defRPr>
            </a:lvl5pPr>
            <a:lvl6pPr marL="0" marR="0" lvl="5" indent="0" algn="l" rtl="0">
              <a:spcBef>
                <a:spcPts val="0"/>
              </a:spcBef>
              <a:spcAft>
                <a:spcPts val="0"/>
              </a:spcAft>
              <a:buNone/>
              <a:defRPr sz="1800" b="0" i="0" u="none" strike="noStrike" cap="none">
                <a:solidFill>
                  <a:schemeClr val="lt1"/>
                </a:solidFill>
                <a:latin typeface="Open Sans"/>
                <a:ea typeface="Open Sans"/>
                <a:cs typeface="Open Sans"/>
                <a:sym typeface="Open Sans"/>
              </a:defRPr>
            </a:lvl6pPr>
            <a:lvl7pPr marL="0" marR="0" lvl="6" indent="0" algn="l" rtl="0">
              <a:spcBef>
                <a:spcPts val="0"/>
              </a:spcBef>
              <a:spcAft>
                <a:spcPts val="0"/>
              </a:spcAft>
              <a:buNone/>
              <a:defRPr sz="1800" b="0" i="0" u="none" strike="noStrike" cap="none">
                <a:solidFill>
                  <a:schemeClr val="lt1"/>
                </a:solidFill>
                <a:latin typeface="Open Sans"/>
                <a:ea typeface="Open Sans"/>
                <a:cs typeface="Open Sans"/>
                <a:sym typeface="Open Sans"/>
              </a:defRPr>
            </a:lvl7pPr>
            <a:lvl8pPr marL="0" marR="0" lvl="7" indent="0" algn="l" rtl="0">
              <a:spcBef>
                <a:spcPts val="0"/>
              </a:spcBef>
              <a:spcAft>
                <a:spcPts val="0"/>
              </a:spcAft>
              <a:buNone/>
              <a:defRPr sz="1800" b="0" i="0" u="none" strike="noStrike" cap="none">
                <a:solidFill>
                  <a:schemeClr val="lt1"/>
                </a:solidFill>
                <a:latin typeface="Open Sans"/>
                <a:ea typeface="Open Sans"/>
                <a:cs typeface="Open Sans"/>
                <a:sym typeface="Open Sans"/>
              </a:defRPr>
            </a:lvl8pPr>
            <a:lvl9pPr marL="0" marR="0" lvl="8" indent="0" algn="l" rtl="0">
              <a:spcBef>
                <a:spcPts val="0"/>
              </a:spcBef>
              <a:spcAft>
                <a:spcPts val="0"/>
              </a:spcAft>
              <a:buNone/>
              <a:defRPr sz="1800" b="0" i="0" u="none" strike="noStrike" cap="none">
                <a:solidFill>
                  <a:schemeClr val="lt1"/>
                </a:solidFill>
                <a:latin typeface="Open Sans"/>
                <a:ea typeface="Open Sans"/>
                <a:cs typeface="Open Sans"/>
                <a:sym typeface="Open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_GRADIENT">
  <p:cSld name="BACKGROUND_GRADIENT">
    <p:spTree>
      <p:nvGrpSpPr>
        <p:cNvPr id="1" name="Shape 90"/>
        <p:cNvGrpSpPr/>
        <p:nvPr/>
      </p:nvGrpSpPr>
      <p:grpSpPr>
        <a:xfrm>
          <a:off x="0" y="0"/>
          <a:ext cx="0" cy="0"/>
          <a:chOff x="0" y="0"/>
          <a:chExt cx="0" cy="0"/>
        </a:xfrm>
      </p:grpSpPr>
      <p:pic>
        <p:nvPicPr>
          <p:cNvPr id="91" name="Google Shape;91;p28"/>
          <p:cNvPicPr preferRelativeResize="0"/>
          <p:nvPr/>
        </p:nvPicPr>
        <p:blipFill rotWithShape="1">
          <a:blip r:embed="rId2">
            <a:alphaModFix/>
          </a:blip>
          <a:srcRect/>
          <a:stretch/>
        </p:blipFill>
        <p:spPr>
          <a:xfrm>
            <a:off x="9959145" y="5906728"/>
            <a:ext cx="1547055" cy="26547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XT-TWO-COLUMNS-GRADIENT">
  <p:cSld name="TEXT-TWO-COLUMNS-GRADIENT">
    <p:spTree>
      <p:nvGrpSpPr>
        <p:cNvPr id="1" name="Shape 92"/>
        <p:cNvGrpSpPr/>
        <p:nvPr/>
      </p:nvGrpSpPr>
      <p:grpSpPr>
        <a:xfrm>
          <a:off x="0" y="0"/>
          <a:ext cx="0" cy="0"/>
          <a:chOff x="0" y="0"/>
          <a:chExt cx="0" cy="0"/>
        </a:xfrm>
      </p:grpSpPr>
      <p:sp>
        <p:nvSpPr>
          <p:cNvPr id="93" name="Google Shape;93;p29"/>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4" name="Google Shape;94;p29"/>
          <p:cNvSpPr txBox="1">
            <a:spLocks noGrp="1"/>
          </p:cNvSpPr>
          <p:nvPr>
            <p:ph type="body" idx="1"/>
          </p:nvPr>
        </p:nvSpPr>
        <p:spPr>
          <a:xfrm>
            <a:off x="685800" y="2057400"/>
            <a:ext cx="5174998"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95" name="Google Shape;95;p29"/>
          <p:cNvSpPr txBox="1">
            <a:spLocks noGrp="1"/>
          </p:cNvSpPr>
          <p:nvPr>
            <p:ph type="body" idx="2"/>
          </p:nvPr>
        </p:nvSpPr>
        <p:spPr>
          <a:xfrm>
            <a:off x="6330696" y="2057400"/>
            <a:ext cx="5175504"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EXT-THREE-COLUMNS-GRADIENT">
  <p:cSld name="TEXT-THREE-COLUMNS-GRADIENT">
    <p:spTree>
      <p:nvGrpSpPr>
        <p:cNvPr id="1" name="Shape 96"/>
        <p:cNvGrpSpPr/>
        <p:nvPr/>
      </p:nvGrpSpPr>
      <p:grpSpPr>
        <a:xfrm>
          <a:off x="0" y="0"/>
          <a:ext cx="0" cy="0"/>
          <a:chOff x="0" y="0"/>
          <a:chExt cx="0" cy="0"/>
        </a:xfrm>
      </p:grpSpPr>
      <p:sp>
        <p:nvSpPr>
          <p:cNvPr id="97" name="Google Shape;97;p30"/>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8" name="Google Shape;98;p30"/>
          <p:cNvSpPr txBox="1">
            <a:spLocks noGrp="1"/>
          </p:cNvSpPr>
          <p:nvPr>
            <p:ph type="body" idx="1"/>
          </p:nvPr>
        </p:nvSpPr>
        <p:spPr>
          <a:xfrm>
            <a:off x="685800" y="2057400"/>
            <a:ext cx="3467100"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99" name="Google Shape;99;p30"/>
          <p:cNvSpPr txBox="1">
            <a:spLocks noGrp="1"/>
          </p:cNvSpPr>
          <p:nvPr>
            <p:ph type="body" idx="2"/>
          </p:nvPr>
        </p:nvSpPr>
        <p:spPr>
          <a:xfrm>
            <a:off x="4363212" y="2057400"/>
            <a:ext cx="3465576"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100" name="Google Shape;100;p30"/>
          <p:cNvSpPr txBox="1">
            <a:spLocks noGrp="1"/>
          </p:cNvSpPr>
          <p:nvPr>
            <p:ph type="body" idx="3"/>
          </p:nvPr>
        </p:nvSpPr>
        <p:spPr>
          <a:xfrm>
            <a:off x="8039100" y="2057400"/>
            <a:ext cx="3467100"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DESCRIPTION-SIDETEXT-GRADIENT">
  <p:cSld name="TITLE-DESCRIPTION-SIDETEXT-GRADIENT">
    <p:spTree>
      <p:nvGrpSpPr>
        <p:cNvPr id="1" name="Shape 101"/>
        <p:cNvGrpSpPr/>
        <p:nvPr/>
      </p:nvGrpSpPr>
      <p:grpSpPr>
        <a:xfrm>
          <a:off x="0" y="0"/>
          <a:ext cx="0" cy="0"/>
          <a:chOff x="0" y="0"/>
          <a:chExt cx="0" cy="0"/>
        </a:xfrm>
      </p:grpSpPr>
      <p:sp>
        <p:nvSpPr>
          <p:cNvPr id="102" name="Google Shape;102;p31"/>
          <p:cNvSpPr txBox="1">
            <a:spLocks noGrp="1"/>
          </p:cNvSpPr>
          <p:nvPr>
            <p:ph type="body" idx="1"/>
          </p:nvPr>
        </p:nvSpPr>
        <p:spPr>
          <a:xfrm>
            <a:off x="4381500" y="1382486"/>
            <a:ext cx="7124700" cy="4103914"/>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103" name="Google Shape;103;p31"/>
          <p:cNvSpPr txBox="1">
            <a:spLocks noGrp="1"/>
          </p:cNvSpPr>
          <p:nvPr>
            <p:ph type="title"/>
          </p:nvPr>
        </p:nvSpPr>
        <p:spPr>
          <a:xfrm>
            <a:off x="685800" y="1382486"/>
            <a:ext cx="3467100" cy="1913709"/>
          </a:xfrm>
          <a:prstGeom prst="rect">
            <a:avLst/>
          </a:prstGeom>
          <a:noFill/>
          <a:ln>
            <a:noFill/>
          </a:ln>
        </p:spPr>
        <p:txBody>
          <a:bodyPr spcFirstLastPara="1" wrap="square" lIns="0" tIns="45700" rIns="91425" bIns="45700" anchor="t" anchorCtr="0">
            <a:noAutofit/>
          </a:bodyPr>
          <a:lstStyle>
            <a:lvl1pPr marR="0" lvl="0" algn="l" rtl="0">
              <a:lnSpc>
                <a:spcPct val="8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 name="Google Shape;104;p31"/>
          <p:cNvSpPr txBox="1">
            <a:spLocks noGrp="1"/>
          </p:cNvSpPr>
          <p:nvPr>
            <p:ph type="body" idx="2"/>
          </p:nvPr>
        </p:nvSpPr>
        <p:spPr>
          <a:xfrm>
            <a:off x="685800" y="3429001"/>
            <a:ext cx="3467100" cy="20574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Extrabold"/>
                <a:ea typeface="Proxima Nova Extrabold"/>
                <a:cs typeface="Proxima Nova Extrabold"/>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HOTO-LEFT-GRADIENT">
  <p:cSld name="PHOTO-LEFT-GRADIENT">
    <p:spTree>
      <p:nvGrpSpPr>
        <p:cNvPr id="1" name="Shape 105"/>
        <p:cNvGrpSpPr/>
        <p:nvPr/>
      </p:nvGrpSpPr>
      <p:grpSpPr>
        <a:xfrm>
          <a:off x="0" y="0"/>
          <a:ext cx="0" cy="0"/>
          <a:chOff x="0" y="0"/>
          <a:chExt cx="0" cy="0"/>
        </a:xfrm>
      </p:grpSpPr>
      <p:sp>
        <p:nvSpPr>
          <p:cNvPr id="106" name="Google Shape;106;p32"/>
          <p:cNvSpPr txBox="1">
            <a:spLocks noGrp="1"/>
          </p:cNvSpPr>
          <p:nvPr>
            <p:ph type="body" idx="1"/>
          </p:nvPr>
        </p:nvSpPr>
        <p:spPr>
          <a:xfrm>
            <a:off x="6210300" y="2743200"/>
            <a:ext cx="5295900" cy="27432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107" name="Google Shape;107;p32"/>
          <p:cNvSpPr txBox="1">
            <a:spLocks noGrp="1"/>
          </p:cNvSpPr>
          <p:nvPr>
            <p:ph type="title"/>
          </p:nvPr>
        </p:nvSpPr>
        <p:spPr>
          <a:xfrm>
            <a:off x="6210300" y="1371601"/>
            <a:ext cx="5295900" cy="1371600"/>
          </a:xfrm>
          <a:prstGeom prst="rect">
            <a:avLst/>
          </a:prstGeom>
          <a:noFill/>
          <a:ln>
            <a:noFill/>
          </a:ln>
        </p:spPr>
        <p:txBody>
          <a:bodyPr spcFirstLastPara="1" wrap="square" lIns="0" tIns="45700" rIns="91425" bIns="45700" anchor="t" anchorCtr="0">
            <a:noAutofit/>
          </a:bodyPr>
          <a:lstStyle>
            <a:lvl1pPr marR="0" lvl="0" algn="l" rtl="0">
              <a:lnSpc>
                <a:spcPct val="8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8" name="Google Shape;108;p32"/>
          <p:cNvSpPr>
            <a:spLocks noGrp="1"/>
          </p:cNvSpPr>
          <p:nvPr>
            <p:ph type="pic" idx="2"/>
          </p:nvPr>
        </p:nvSpPr>
        <p:spPr>
          <a:xfrm>
            <a:off x="0" y="0"/>
            <a:ext cx="5295900" cy="685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Open Sans"/>
                <a:ea typeface="Open Sans"/>
                <a:cs typeface="Open Sans"/>
                <a:sym typeface="Open Sans"/>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pen Sans"/>
                <a:ea typeface="Open Sans"/>
                <a:cs typeface="Open Sans"/>
                <a:sym typeface="Open Sans"/>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pen Sans"/>
                <a:ea typeface="Open Sans"/>
                <a:cs typeface="Open Sans"/>
                <a:sym typeface="Open Sans"/>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SIDETEXT-PROCESS-GRADIENT">
  <p:cSld name="1_TITLE-SIDETEXT-PROCESS-GRADIENT">
    <p:spTree>
      <p:nvGrpSpPr>
        <p:cNvPr id="1" name="Shape 109"/>
        <p:cNvGrpSpPr/>
        <p:nvPr/>
      </p:nvGrpSpPr>
      <p:grpSpPr>
        <a:xfrm>
          <a:off x="0" y="0"/>
          <a:ext cx="0" cy="0"/>
          <a:chOff x="0" y="0"/>
          <a:chExt cx="0" cy="0"/>
        </a:xfrm>
      </p:grpSpPr>
      <p:sp>
        <p:nvSpPr>
          <p:cNvPr id="110" name="Google Shape;110;p33"/>
          <p:cNvSpPr txBox="1">
            <a:spLocks noGrp="1"/>
          </p:cNvSpPr>
          <p:nvPr>
            <p:ph type="body" idx="1"/>
          </p:nvPr>
        </p:nvSpPr>
        <p:spPr>
          <a:xfrm>
            <a:off x="685800" y="2057400"/>
            <a:ext cx="1981200" cy="685801"/>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Extrabold"/>
                <a:ea typeface="Proxima Nova Extrabold"/>
                <a:cs typeface="Proxima Nova Extrabold"/>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111" name="Google Shape;111;p33"/>
          <p:cNvSpPr txBox="1">
            <a:spLocks noGrp="1"/>
          </p:cNvSpPr>
          <p:nvPr>
            <p:ph type="body" idx="2"/>
          </p:nvPr>
        </p:nvSpPr>
        <p:spPr>
          <a:xfrm>
            <a:off x="2895600" y="2057400"/>
            <a:ext cx="1981200" cy="685801"/>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Extrabold"/>
                <a:ea typeface="Proxima Nova Extrabold"/>
                <a:cs typeface="Proxima Nova Extrabold"/>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112" name="Google Shape;112;p33"/>
          <p:cNvSpPr txBox="1">
            <a:spLocks noGrp="1"/>
          </p:cNvSpPr>
          <p:nvPr>
            <p:ph type="body" idx="3"/>
          </p:nvPr>
        </p:nvSpPr>
        <p:spPr>
          <a:xfrm>
            <a:off x="5105400" y="2057401"/>
            <a:ext cx="1981200" cy="6858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Extrabold"/>
                <a:ea typeface="Proxima Nova Extrabold"/>
                <a:cs typeface="Proxima Nova Extrabold"/>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113" name="Google Shape;113;p33"/>
          <p:cNvSpPr txBox="1">
            <a:spLocks noGrp="1"/>
          </p:cNvSpPr>
          <p:nvPr>
            <p:ph type="body" idx="4"/>
          </p:nvPr>
        </p:nvSpPr>
        <p:spPr>
          <a:xfrm>
            <a:off x="7315200" y="2057400"/>
            <a:ext cx="1981200" cy="685801"/>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Extrabold"/>
                <a:ea typeface="Proxima Nova Extrabold"/>
                <a:cs typeface="Proxima Nova Extrabold"/>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114" name="Google Shape;114;p33"/>
          <p:cNvSpPr txBox="1">
            <a:spLocks noGrp="1"/>
          </p:cNvSpPr>
          <p:nvPr>
            <p:ph type="body" idx="5"/>
          </p:nvPr>
        </p:nvSpPr>
        <p:spPr>
          <a:xfrm>
            <a:off x="9525000" y="2057401"/>
            <a:ext cx="1981200" cy="6858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Extrabold"/>
                <a:ea typeface="Proxima Nova Extrabold"/>
                <a:cs typeface="Proxima Nova Extrabold"/>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115" name="Google Shape;115;p33"/>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SLIDE-GRADIENT-2">
  <p:cSld name="1_TITLE-SLIDE-GRADIENT-2">
    <p:spTree>
      <p:nvGrpSpPr>
        <p:cNvPr id="1" name="Shape 19"/>
        <p:cNvGrpSpPr/>
        <p:nvPr/>
      </p:nvGrpSpPr>
      <p:grpSpPr>
        <a:xfrm>
          <a:off x="0" y="0"/>
          <a:ext cx="0" cy="0"/>
          <a:chOff x="0" y="0"/>
          <a:chExt cx="0" cy="0"/>
        </a:xfrm>
      </p:grpSpPr>
      <p:sp>
        <p:nvSpPr>
          <p:cNvPr id="20" name="Google Shape;20;p34"/>
          <p:cNvSpPr txBox="1">
            <a:spLocks noGrp="1"/>
          </p:cNvSpPr>
          <p:nvPr>
            <p:ph type="title"/>
          </p:nvPr>
        </p:nvSpPr>
        <p:spPr>
          <a:xfrm>
            <a:off x="685801" y="685799"/>
            <a:ext cx="10820400" cy="4800601"/>
          </a:xfrm>
          <a:prstGeom prst="rect">
            <a:avLst/>
          </a:prstGeom>
          <a:noFill/>
          <a:ln>
            <a:noFill/>
          </a:ln>
        </p:spPr>
        <p:txBody>
          <a:bodyPr spcFirstLastPara="1" wrap="square" lIns="0" tIns="45700" rIns="91425" bIns="45700" anchor="t" anchorCtr="0">
            <a:noAutofit/>
          </a:bodyPr>
          <a:lstStyle>
            <a:lvl1pPr marR="0" lvl="0" algn="l" rtl="0">
              <a:lnSpc>
                <a:spcPct val="88000"/>
              </a:lnSpc>
              <a:spcBef>
                <a:spcPts val="0"/>
              </a:spcBef>
              <a:spcAft>
                <a:spcPts val="0"/>
              </a:spcAft>
              <a:buClr>
                <a:schemeClr val="lt1"/>
              </a:buClr>
              <a:buSzPts val="12500"/>
              <a:buFont typeface="Proxima Nova Extrabold"/>
              <a:buNone/>
              <a:defRPr sz="125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34"/>
          <p:cNvSpPr txBox="1">
            <a:spLocks noGrp="1"/>
          </p:cNvSpPr>
          <p:nvPr>
            <p:ph type="body" idx="1"/>
          </p:nvPr>
        </p:nvSpPr>
        <p:spPr>
          <a:xfrm>
            <a:off x="685800" y="5915025"/>
            <a:ext cx="3467100" cy="295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pic>
        <p:nvPicPr>
          <p:cNvPr id="22" name="Google Shape;22;p34"/>
          <p:cNvPicPr preferRelativeResize="0"/>
          <p:nvPr/>
        </p:nvPicPr>
        <p:blipFill rotWithShape="1">
          <a:blip r:embed="rId2">
            <a:alphaModFix/>
          </a:blip>
          <a:srcRect/>
          <a:stretch/>
        </p:blipFill>
        <p:spPr>
          <a:xfrm>
            <a:off x="9959145" y="5906728"/>
            <a:ext cx="1547055" cy="26547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TEXT-ONE-COLUMN-DARK">
  <p:cSld name="4_TEXT-ONE-COLUMN-DARK">
    <p:spTree>
      <p:nvGrpSpPr>
        <p:cNvPr id="1" name="Shape 23"/>
        <p:cNvGrpSpPr/>
        <p:nvPr/>
      </p:nvGrpSpPr>
      <p:grpSpPr>
        <a:xfrm>
          <a:off x="0" y="0"/>
          <a:ext cx="0" cy="0"/>
          <a:chOff x="0" y="0"/>
          <a:chExt cx="0" cy="0"/>
        </a:xfrm>
      </p:grpSpPr>
      <p:sp>
        <p:nvSpPr>
          <p:cNvPr id="24" name="Google Shape;24;p35"/>
          <p:cNvSpPr/>
          <p:nvPr/>
        </p:nvSpPr>
        <p:spPr>
          <a:xfrm>
            <a:off x="0" y="1744980"/>
            <a:ext cx="12192000" cy="51130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5" name="Google Shape;25;p35"/>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5"/>
          <p:cNvSpPr txBox="1">
            <a:spLocks noGrp="1"/>
          </p:cNvSpPr>
          <p:nvPr>
            <p:ph type="body" idx="1"/>
          </p:nvPr>
        </p:nvSpPr>
        <p:spPr>
          <a:xfrm>
            <a:off x="685800" y="2057400"/>
            <a:ext cx="10820400"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pic>
        <p:nvPicPr>
          <p:cNvPr id="27" name="Google Shape;27;p35"/>
          <p:cNvPicPr preferRelativeResize="0"/>
          <p:nvPr/>
        </p:nvPicPr>
        <p:blipFill rotWithShape="1">
          <a:blip r:embed="rId2">
            <a:alphaModFix/>
          </a:blip>
          <a:srcRect/>
          <a:stretch/>
        </p:blipFill>
        <p:spPr>
          <a:xfrm>
            <a:off x="9961750" y="5906728"/>
            <a:ext cx="1541845" cy="26547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R ICONS">
  <p:cSld name="FOR ICONS">
    <p:spTree>
      <p:nvGrpSpPr>
        <p:cNvPr id="1" name="Shape 28"/>
        <p:cNvGrpSpPr/>
        <p:nvPr/>
      </p:nvGrpSpPr>
      <p:grpSpPr>
        <a:xfrm>
          <a:off x="0" y="0"/>
          <a:ext cx="0" cy="0"/>
          <a:chOff x="0" y="0"/>
          <a:chExt cx="0" cy="0"/>
        </a:xfrm>
      </p:grpSpPr>
      <p:sp>
        <p:nvSpPr>
          <p:cNvPr id="29" name="Google Shape;29;p36"/>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36"/>
          <p:cNvSpPr txBox="1">
            <a:spLocks noGrp="1"/>
          </p:cNvSpPr>
          <p:nvPr>
            <p:ph type="body" idx="1"/>
          </p:nvPr>
        </p:nvSpPr>
        <p:spPr>
          <a:xfrm>
            <a:off x="685800" y="2057400"/>
            <a:ext cx="10820400"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FOR ICONS">
  <p:cSld name="1_FOR ICONS">
    <p:spTree>
      <p:nvGrpSpPr>
        <p:cNvPr id="1" name="Shape 31"/>
        <p:cNvGrpSpPr/>
        <p:nvPr/>
      </p:nvGrpSpPr>
      <p:grpSpPr>
        <a:xfrm>
          <a:off x="0" y="0"/>
          <a:ext cx="0" cy="0"/>
          <a:chOff x="0" y="0"/>
          <a:chExt cx="0" cy="0"/>
        </a:xfrm>
      </p:grpSpPr>
      <p:sp>
        <p:nvSpPr>
          <p:cNvPr id="32" name="Google Shape;32;p37"/>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 name="Google Shape;33;p37"/>
          <p:cNvSpPr txBox="1">
            <a:spLocks noGrp="1"/>
          </p:cNvSpPr>
          <p:nvPr>
            <p:ph type="body" idx="1"/>
          </p:nvPr>
        </p:nvSpPr>
        <p:spPr>
          <a:xfrm>
            <a:off x="685800" y="2057400"/>
            <a:ext cx="10820400"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_GRADIENT">
  <p:cSld name="BACKGROUND_GRADIENT">
    <p:spTree>
      <p:nvGrpSpPr>
        <p:cNvPr id="1" name="Shape 34"/>
        <p:cNvGrpSpPr/>
        <p:nvPr/>
      </p:nvGrpSpPr>
      <p:grpSpPr>
        <a:xfrm>
          <a:off x="0" y="0"/>
          <a:ext cx="0" cy="0"/>
          <a:chOff x="0" y="0"/>
          <a:chExt cx="0" cy="0"/>
        </a:xfrm>
      </p:grpSpPr>
      <p:pic>
        <p:nvPicPr>
          <p:cNvPr id="35" name="Google Shape;35;p38"/>
          <p:cNvPicPr preferRelativeResize="0"/>
          <p:nvPr/>
        </p:nvPicPr>
        <p:blipFill rotWithShape="1">
          <a:blip r:embed="rId2">
            <a:alphaModFix/>
          </a:blip>
          <a:srcRect/>
          <a:stretch/>
        </p:blipFill>
        <p:spPr>
          <a:xfrm>
            <a:off x="9959145" y="5906728"/>
            <a:ext cx="1547055" cy="26547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XT-TWO-COLUMNS-GRADIENT">
  <p:cSld name="TEXT-TWO-COLUMNS-GRADIENT">
    <p:spTree>
      <p:nvGrpSpPr>
        <p:cNvPr id="1" name="Shape 36"/>
        <p:cNvGrpSpPr/>
        <p:nvPr/>
      </p:nvGrpSpPr>
      <p:grpSpPr>
        <a:xfrm>
          <a:off x="0" y="0"/>
          <a:ext cx="0" cy="0"/>
          <a:chOff x="0" y="0"/>
          <a:chExt cx="0" cy="0"/>
        </a:xfrm>
      </p:grpSpPr>
      <p:sp>
        <p:nvSpPr>
          <p:cNvPr id="37" name="Google Shape;37;p39"/>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39"/>
          <p:cNvSpPr txBox="1">
            <a:spLocks noGrp="1"/>
          </p:cNvSpPr>
          <p:nvPr>
            <p:ph type="body" idx="1"/>
          </p:nvPr>
        </p:nvSpPr>
        <p:spPr>
          <a:xfrm>
            <a:off x="685800" y="2057400"/>
            <a:ext cx="5174998"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39" name="Google Shape;39;p39"/>
          <p:cNvSpPr txBox="1">
            <a:spLocks noGrp="1"/>
          </p:cNvSpPr>
          <p:nvPr>
            <p:ph type="body" idx="2"/>
          </p:nvPr>
        </p:nvSpPr>
        <p:spPr>
          <a:xfrm>
            <a:off x="6330696" y="2057400"/>
            <a:ext cx="5175504"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XT-THREE-COLUMNS-GRADIENT">
  <p:cSld name="TEXT-THREE-COLUMNS-GRADIENT">
    <p:spTree>
      <p:nvGrpSpPr>
        <p:cNvPr id="1" name="Shape 40"/>
        <p:cNvGrpSpPr/>
        <p:nvPr/>
      </p:nvGrpSpPr>
      <p:grpSpPr>
        <a:xfrm>
          <a:off x="0" y="0"/>
          <a:ext cx="0" cy="0"/>
          <a:chOff x="0" y="0"/>
          <a:chExt cx="0" cy="0"/>
        </a:xfrm>
      </p:grpSpPr>
      <p:sp>
        <p:nvSpPr>
          <p:cNvPr id="41" name="Google Shape;41;p40"/>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40"/>
          <p:cNvSpPr txBox="1">
            <a:spLocks noGrp="1"/>
          </p:cNvSpPr>
          <p:nvPr>
            <p:ph type="body" idx="1"/>
          </p:nvPr>
        </p:nvSpPr>
        <p:spPr>
          <a:xfrm>
            <a:off x="685800" y="2057400"/>
            <a:ext cx="3467100"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43" name="Google Shape;43;p40"/>
          <p:cNvSpPr txBox="1">
            <a:spLocks noGrp="1"/>
          </p:cNvSpPr>
          <p:nvPr>
            <p:ph type="body" idx="2"/>
          </p:nvPr>
        </p:nvSpPr>
        <p:spPr>
          <a:xfrm>
            <a:off x="4363212" y="2057400"/>
            <a:ext cx="3465576"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44" name="Google Shape;44;p40"/>
          <p:cNvSpPr txBox="1">
            <a:spLocks noGrp="1"/>
          </p:cNvSpPr>
          <p:nvPr>
            <p:ph type="body" idx="3"/>
          </p:nvPr>
        </p:nvSpPr>
        <p:spPr>
          <a:xfrm>
            <a:off x="8039100" y="2057400"/>
            <a:ext cx="3467100"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8F2585"/>
            </a:gs>
            <a:gs pos="100000">
              <a:srgbClr val="F26D26"/>
            </a:gs>
          </a:gsLst>
          <a:lin ang="10800000" scaled="0"/>
        </a:gradFill>
        <a:effectLst/>
      </p:bgPr>
    </p:bg>
    <p:spTree>
      <p:nvGrpSpPr>
        <p:cNvPr id="1" name="Shape 9"/>
        <p:cNvGrpSpPr/>
        <p:nvPr/>
      </p:nvGrpSpPr>
      <p:grpSpPr>
        <a:xfrm>
          <a:off x="0" y="0"/>
          <a:ext cx="0" cy="0"/>
          <a:chOff x="0" y="0"/>
          <a:chExt cx="0" cy="0"/>
        </a:xfrm>
      </p:grpSpPr>
      <p:pic>
        <p:nvPicPr>
          <p:cNvPr id="10" name="Google Shape;10;p18"/>
          <p:cNvPicPr preferRelativeResize="0"/>
          <p:nvPr/>
        </p:nvPicPr>
        <p:blipFill rotWithShape="1">
          <a:blip r:embed="rId15">
            <a:alphaModFix/>
          </a:blip>
          <a:srcRect/>
          <a:stretch/>
        </p:blipFill>
        <p:spPr>
          <a:xfrm>
            <a:off x="9959145" y="5906728"/>
            <a:ext cx="1547055" cy="26547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8F2585"/>
            </a:gs>
            <a:gs pos="100000">
              <a:srgbClr val="F26D26"/>
            </a:gs>
          </a:gsLst>
          <a:lin ang="10800000" scaled="0"/>
        </a:gradFill>
        <a:effectLst/>
      </p:bgPr>
    </p:bg>
    <p:spTree>
      <p:nvGrpSpPr>
        <p:cNvPr id="1" name="Shape 64"/>
        <p:cNvGrpSpPr/>
        <p:nvPr/>
      </p:nvGrpSpPr>
      <p:grpSpPr>
        <a:xfrm>
          <a:off x="0" y="0"/>
          <a:ext cx="0" cy="0"/>
          <a:chOff x="0" y="0"/>
          <a:chExt cx="0" cy="0"/>
        </a:xfrm>
      </p:grpSpPr>
      <p:pic>
        <p:nvPicPr>
          <p:cNvPr id="65" name="Google Shape;65;p21"/>
          <p:cNvPicPr preferRelativeResize="0"/>
          <p:nvPr/>
        </p:nvPicPr>
        <p:blipFill rotWithShape="1">
          <a:blip r:embed="rId14">
            <a:alphaModFix/>
          </a:blip>
          <a:srcRect/>
          <a:stretch/>
        </p:blipFill>
        <p:spPr>
          <a:xfrm>
            <a:off x="9959145" y="5906728"/>
            <a:ext cx="1547055" cy="26547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
          <p:cNvSpPr txBox="1">
            <a:spLocks noGrp="1"/>
          </p:cNvSpPr>
          <p:nvPr>
            <p:ph type="title"/>
          </p:nvPr>
        </p:nvSpPr>
        <p:spPr>
          <a:xfrm>
            <a:off x="0" y="174928"/>
            <a:ext cx="12182475" cy="6683071"/>
          </a:xfrm>
          <a:prstGeom prst="rect">
            <a:avLst/>
          </a:prstGeom>
          <a:noFill/>
          <a:ln>
            <a:noFill/>
          </a:ln>
        </p:spPr>
        <p:txBody>
          <a:bodyPr spcFirstLastPara="1" wrap="square" lIns="91425" tIns="45700" rIns="91425" bIns="45700" anchor="t" anchorCtr="0">
            <a:noAutofit/>
          </a:bodyPr>
          <a:lstStyle/>
          <a:p>
            <a:pPr marL="0" lvl="0" indent="0" algn="l" rtl="0">
              <a:lnSpc>
                <a:spcPct val="84615"/>
              </a:lnSpc>
              <a:spcBef>
                <a:spcPts val="0"/>
              </a:spcBef>
              <a:spcAft>
                <a:spcPts val="0"/>
              </a:spcAft>
              <a:buClr>
                <a:schemeClr val="lt1"/>
              </a:buClr>
              <a:buSzPts val="13000"/>
              <a:buFont typeface="Arial"/>
              <a:buNone/>
            </a:pPr>
            <a:r>
              <a:rPr lang="en-US" sz="13000" dirty="0">
                <a:latin typeface="Arial"/>
                <a:ea typeface="Arial"/>
                <a:cs typeface="Arial"/>
                <a:sym typeface="Arial"/>
              </a:rPr>
              <a:t/>
            </a:r>
            <a:br>
              <a:rPr lang="en-US" sz="13000" dirty="0">
                <a:latin typeface="Arial"/>
                <a:ea typeface="Arial"/>
                <a:cs typeface="Arial"/>
                <a:sym typeface="Arial"/>
              </a:rPr>
            </a:br>
            <a:r>
              <a:rPr lang="en-US" sz="13000" dirty="0" smtClean="0">
                <a:latin typeface="Arial"/>
                <a:ea typeface="Arial"/>
                <a:cs typeface="Arial"/>
                <a:sym typeface="Arial"/>
              </a:rPr>
              <a:t>		</a:t>
            </a:r>
            <a:r>
              <a:rPr lang="en-US" sz="10000" dirty="0" smtClean="0">
                <a:latin typeface="Arial"/>
                <a:ea typeface="Arial"/>
                <a:cs typeface="Arial"/>
                <a:sym typeface="Arial"/>
              </a:rPr>
              <a:t>Asynchronous   				programming </a:t>
            </a:r>
            <a:endParaRPr sz="10000" dirty="0">
              <a:latin typeface="Arial"/>
              <a:ea typeface="Arial"/>
              <a:cs typeface="Arial"/>
              <a:sym typeface="Arial"/>
            </a:endParaRPr>
          </a:p>
        </p:txBody>
      </p:sp>
      <p:sp>
        <p:nvSpPr>
          <p:cNvPr id="181" name="Google Shape;181;p1"/>
          <p:cNvSpPr txBox="1"/>
          <p:nvPr/>
        </p:nvSpPr>
        <p:spPr>
          <a:xfrm>
            <a:off x="295564" y="6172201"/>
            <a:ext cx="29604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solidFill>
                  <a:schemeClr val="bg1"/>
                </a:solidFill>
              </a:rPr>
              <a:t>By </a:t>
            </a:r>
            <a:r>
              <a:rPr lang="en-US" dirty="0" err="1" smtClean="0">
                <a:solidFill>
                  <a:schemeClr val="bg1"/>
                </a:solidFill>
              </a:rPr>
              <a:t>Andrii</a:t>
            </a:r>
            <a:r>
              <a:rPr lang="en-US" dirty="0" smtClean="0">
                <a:solidFill>
                  <a:schemeClr val="bg1"/>
                </a:solidFill>
              </a:rPr>
              <a:t> </a:t>
            </a:r>
            <a:r>
              <a:rPr lang="en-US" dirty="0" err="1" smtClean="0">
                <a:solidFill>
                  <a:schemeClr val="bg1"/>
                </a:solidFill>
              </a:rPr>
              <a:t>Lymych</a:t>
            </a:r>
            <a:endParaRPr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7"/>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10</a:t>
            </a:fld>
            <a:endParaRPr/>
          </a:p>
        </p:txBody>
      </p:sp>
      <p:sp>
        <p:nvSpPr>
          <p:cNvPr id="221" name="Google Shape;221;p7"/>
          <p:cNvSpPr txBox="1">
            <a:spLocks noGrp="1"/>
          </p:cNvSpPr>
          <p:nvPr>
            <p:ph type="body" idx="1"/>
          </p:nvPr>
        </p:nvSpPr>
        <p:spPr>
          <a:xfrm>
            <a:off x="277091" y="203200"/>
            <a:ext cx="11330191" cy="3999346"/>
          </a:xfrm>
          <a:prstGeom prst="rect">
            <a:avLst/>
          </a:prstGeom>
          <a:noFill/>
          <a:ln>
            <a:noFill/>
          </a:ln>
        </p:spPr>
        <p:txBody>
          <a:bodyPr spcFirstLastPara="1" wrap="square" lIns="91425" tIns="45700" rIns="91425" bIns="45700" anchor="t" anchorCtr="0">
            <a:noAutofit/>
          </a:bodyPr>
          <a:lstStyle/>
          <a:p>
            <a:pPr marL="0" lvl="0" indent="0">
              <a:lnSpc>
                <a:spcPct val="100000"/>
              </a:lnSpc>
              <a:spcBef>
                <a:spcPts val="0"/>
              </a:spcBef>
              <a:buNone/>
            </a:pPr>
            <a:r>
              <a:rPr lang="en-US" dirty="0" err="1" smtClean="0">
                <a:latin typeface="Arial"/>
                <a:ea typeface="Arial"/>
                <a:cs typeface="Arial"/>
                <a:sym typeface="Arial"/>
              </a:rPr>
              <a:t>setInterval</a:t>
            </a:r>
            <a:r>
              <a:rPr lang="en-US" dirty="0" smtClean="0">
                <a:latin typeface="Arial"/>
                <a:ea typeface="Arial"/>
                <a:cs typeface="Arial"/>
                <a:sym typeface="Arial"/>
              </a:rPr>
              <a:t>()</a:t>
            </a:r>
          </a:p>
          <a:p>
            <a:pPr marL="0" lvl="0" indent="0">
              <a:lnSpc>
                <a:spcPct val="100000"/>
              </a:lnSpc>
              <a:spcBef>
                <a:spcPts val="0"/>
              </a:spcBef>
              <a:buNone/>
            </a:pPr>
            <a:endParaRPr lang="en-US" dirty="0">
              <a:latin typeface="Arial"/>
              <a:ea typeface="Arial"/>
              <a:cs typeface="Arial"/>
              <a:sym typeface="Arial"/>
            </a:endParaRPr>
          </a:p>
          <a:p>
            <a:pPr marL="0" lvl="0" indent="0">
              <a:lnSpc>
                <a:spcPct val="100000"/>
              </a:lnSpc>
              <a:spcBef>
                <a:spcPts val="0"/>
              </a:spcBef>
              <a:buNone/>
            </a:pPr>
            <a:r>
              <a:rPr lang="en-US" sz="2400" dirty="0">
                <a:latin typeface="Arial"/>
                <a:ea typeface="Arial"/>
                <a:cs typeface="Arial"/>
                <a:sym typeface="Arial"/>
              </a:rPr>
              <a:t>This works in a very similar way to </a:t>
            </a:r>
            <a:r>
              <a:rPr lang="en-US" sz="2400" dirty="0" err="1">
                <a:latin typeface="Arial"/>
                <a:ea typeface="Arial"/>
                <a:cs typeface="Arial"/>
                <a:sym typeface="Arial"/>
              </a:rPr>
              <a:t>setTimeout</a:t>
            </a:r>
            <a:r>
              <a:rPr lang="en-US" sz="2400" dirty="0">
                <a:latin typeface="Arial"/>
                <a:ea typeface="Arial"/>
                <a:cs typeface="Arial"/>
                <a:sym typeface="Arial"/>
              </a:rPr>
              <a:t>(), except that the function you pass as the first parameter is executed repeatedly at no less than the number of milliseconds given by the second parameter apart, rather than once. </a:t>
            </a:r>
            <a:endParaRPr sz="2400" dirty="0"/>
          </a:p>
        </p:txBody>
      </p:sp>
      <p:pic>
        <p:nvPicPr>
          <p:cNvPr id="3" name="Picture 2"/>
          <p:cNvPicPr>
            <a:picLocks noChangeAspect="1"/>
          </p:cNvPicPr>
          <p:nvPr/>
        </p:nvPicPr>
        <p:blipFill>
          <a:blip r:embed="rId3"/>
          <a:stretch>
            <a:fillRect/>
          </a:stretch>
        </p:blipFill>
        <p:spPr>
          <a:xfrm>
            <a:off x="377976" y="2703796"/>
            <a:ext cx="6115904" cy="2133898"/>
          </a:xfrm>
          <a:prstGeom prst="rect">
            <a:avLst/>
          </a:prstGeom>
        </p:spPr>
      </p:pic>
      <p:pic>
        <p:nvPicPr>
          <p:cNvPr id="4" name="Picture 3"/>
          <p:cNvPicPr>
            <a:picLocks noChangeAspect="1"/>
          </p:cNvPicPr>
          <p:nvPr/>
        </p:nvPicPr>
        <p:blipFill>
          <a:blip r:embed="rId4"/>
          <a:stretch>
            <a:fillRect/>
          </a:stretch>
        </p:blipFill>
        <p:spPr>
          <a:xfrm>
            <a:off x="1634838" y="5267188"/>
            <a:ext cx="5801535" cy="981212"/>
          </a:xfrm>
          <a:prstGeom prst="rect">
            <a:avLst/>
          </a:prstGeom>
        </p:spPr>
      </p:pic>
    </p:spTree>
    <p:extLst>
      <p:ext uri="{BB962C8B-B14F-4D97-AF65-F5344CB8AC3E}">
        <p14:creationId xmlns:p14="http://schemas.microsoft.com/office/powerpoint/2010/main" val="1673181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11</a:t>
            </a:fld>
            <a:endParaRPr/>
          </a:p>
        </p:txBody>
      </p:sp>
      <p:sp>
        <p:nvSpPr>
          <p:cNvPr id="195" name="Google Shape;195;p3"/>
          <p:cNvSpPr txBox="1">
            <a:spLocks noGrp="1"/>
          </p:cNvSpPr>
          <p:nvPr>
            <p:ph type="title"/>
          </p:nvPr>
        </p:nvSpPr>
        <p:spPr>
          <a:xfrm>
            <a:off x="914400" y="1293091"/>
            <a:ext cx="10363200" cy="2593109"/>
          </a:xfrm>
          <a:prstGeom prst="rect">
            <a:avLst/>
          </a:prstGeom>
          <a:noFill/>
          <a:ln>
            <a:noFill/>
          </a:ln>
        </p:spPr>
        <p:txBody>
          <a:bodyPr spcFirstLastPara="1" wrap="square" lIns="91425" tIns="45700" rIns="91425" bIns="45700" anchor="t" anchorCtr="0">
            <a:noAutofit/>
          </a:bodyPr>
          <a:lstStyle/>
          <a:p>
            <a:pPr lvl="0" algn="just"/>
            <a:r>
              <a:rPr lang="en-US" dirty="0">
                <a:latin typeface="Arial Hebrew"/>
                <a:ea typeface="Arial Hebrew"/>
                <a:cs typeface="Arial Hebrew"/>
                <a:sym typeface="Arial Hebrew"/>
              </a:rPr>
              <a:t>There are two main types of asynchronous code style you'll come across in JavaScript code, old-style callbacks and newer promise-style code. </a:t>
            </a:r>
            <a:endParaRPr i="1" dirty="0">
              <a:latin typeface="Arial Hebrew"/>
              <a:ea typeface="Arial Hebrew"/>
              <a:cs typeface="Arial Hebrew"/>
              <a:sym typeface="Arial Hebrew"/>
            </a:endParaRPr>
          </a:p>
        </p:txBody>
      </p:sp>
    </p:spTree>
    <p:extLst>
      <p:ext uri="{BB962C8B-B14F-4D97-AF65-F5344CB8AC3E}">
        <p14:creationId xmlns:p14="http://schemas.microsoft.com/office/powerpoint/2010/main" val="624224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8"/>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12</a:t>
            </a:fld>
            <a:endParaRPr/>
          </a:p>
        </p:txBody>
      </p:sp>
      <p:sp>
        <p:nvSpPr>
          <p:cNvPr id="227" name="Google Shape;227;p8"/>
          <p:cNvSpPr txBox="1">
            <a:spLocks noGrp="1"/>
          </p:cNvSpPr>
          <p:nvPr>
            <p:ph type="title"/>
          </p:nvPr>
        </p:nvSpPr>
        <p:spPr>
          <a:xfrm>
            <a:off x="914400" y="304800"/>
            <a:ext cx="10363200" cy="1143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Arial Hebrew"/>
              <a:buNone/>
            </a:pPr>
            <a:r>
              <a:rPr lang="en-US">
                <a:latin typeface="Arial Hebrew"/>
                <a:ea typeface="Arial Hebrew"/>
                <a:cs typeface="Arial Hebrew"/>
                <a:sym typeface="Arial Hebrew"/>
              </a:rPr>
              <a:t>Callback</a:t>
            </a:r>
            <a:endParaRPr>
              <a:latin typeface="Arial Hebrew"/>
              <a:ea typeface="Arial Hebrew"/>
              <a:cs typeface="Arial Hebrew"/>
              <a:sym typeface="Arial Hebrew"/>
            </a:endParaRPr>
          </a:p>
        </p:txBody>
      </p:sp>
      <p:sp>
        <p:nvSpPr>
          <p:cNvPr id="228" name="Google Shape;228;p8"/>
          <p:cNvSpPr txBox="1">
            <a:spLocks noGrp="1"/>
          </p:cNvSpPr>
          <p:nvPr>
            <p:ph type="body" idx="1"/>
          </p:nvPr>
        </p:nvSpPr>
        <p:spPr>
          <a:xfrm>
            <a:off x="584718" y="2125980"/>
            <a:ext cx="10692882" cy="281178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1"/>
              </a:buClr>
              <a:buSzPts val="2800"/>
              <a:buNone/>
            </a:pPr>
            <a:r>
              <a:rPr lang="en-US" dirty="0" err="1">
                <a:latin typeface="Arial"/>
                <a:ea typeface="Arial"/>
                <a:cs typeface="Arial"/>
                <a:sym typeface="Arial"/>
              </a:rPr>
              <a:t>Async</a:t>
            </a:r>
            <a:r>
              <a:rPr lang="en-US" dirty="0">
                <a:latin typeface="Arial"/>
                <a:ea typeface="Arial"/>
                <a:cs typeface="Arial"/>
                <a:sym typeface="Arial"/>
              </a:rPr>
              <a:t> callbacks are functions that are specified as arguments when calling a function which will start executing code in the background. When the background code finishes running, it calls the callback function to let you know the work is done, or to let you know that something of interest has happened. </a:t>
            </a:r>
            <a:endParaRPr dirty="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0"/>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13</a:t>
            </a:fld>
            <a:endParaRPr/>
          </a:p>
        </p:txBody>
      </p:sp>
      <p:sp>
        <p:nvSpPr>
          <p:cNvPr id="241" name="Google Shape;241;p10"/>
          <p:cNvSpPr txBox="1">
            <a:spLocks noGrp="1"/>
          </p:cNvSpPr>
          <p:nvPr>
            <p:ph type="title"/>
          </p:nvPr>
        </p:nvSpPr>
        <p:spPr>
          <a:xfrm>
            <a:off x="137160" y="386164"/>
            <a:ext cx="8343541" cy="629752"/>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lt1"/>
              </a:buClr>
              <a:buSzPts val="4400"/>
              <a:buFont typeface="Arial Hebrew"/>
              <a:buNone/>
            </a:pPr>
            <a:r>
              <a:rPr lang="en-US">
                <a:latin typeface="Arial Hebrew"/>
                <a:ea typeface="Arial Hebrew"/>
                <a:cs typeface="Arial Hebrew"/>
                <a:sym typeface="Arial Hebrew"/>
              </a:rPr>
              <a:t>Callback Hell</a:t>
            </a:r>
            <a:endParaRPr i="1">
              <a:latin typeface="Arial Hebrew"/>
              <a:ea typeface="Arial Hebrew"/>
              <a:cs typeface="Arial Hebrew"/>
              <a:sym typeface="Arial Hebrew"/>
            </a:endParaRPr>
          </a:p>
        </p:txBody>
      </p:sp>
      <p:pic>
        <p:nvPicPr>
          <p:cNvPr id="2" name="Picture 1"/>
          <p:cNvPicPr>
            <a:picLocks noChangeAspect="1"/>
          </p:cNvPicPr>
          <p:nvPr/>
        </p:nvPicPr>
        <p:blipFill>
          <a:blip r:embed="rId3"/>
          <a:stretch>
            <a:fillRect/>
          </a:stretch>
        </p:blipFill>
        <p:spPr>
          <a:xfrm>
            <a:off x="1859849" y="1638630"/>
            <a:ext cx="8143892" cy="429111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2"/>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14</a:t>
            </a:fld>
            <a:endParaRPr/>
          </a:p>
        </p:txBody>
      </p:sp>
      <p:sp>
        <p:nvSpPr>
          <p:cNvPr id="257" name="Google Shape;257;p12"/>
          <p:cNvSpPr txBox="1">
            <a:spLocks noGrp="1"/>
          </p:cNvSpPr>
          <p:nvPr>
            <p:ph type="title"/>
          </p:nvPr>
        </p:nvSpPr>
        <p:spPr>
          <a:xfrm>
            <a:off x="228600" y="251460"/>
            <a:ext cx="8160661" cy="89154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lt1"/>
              </a:buClr>
              <a:buSzPts val="4400"/>
              <a:buFont typeface="Arial Hebrew"/>
              <a:buNone/>
            </a:pPr>
            <a:r>
              <a:rPr lang="en-US">
                <a:latin typeface="Arial Hebrew"/>
                <a:ea typeface="Arial Hebrew"/>
                <a:cs typeface="Arial Hebrew"/>
                <a:sym typeface="Arial Hebrew"/>
              </a:rPr>
              <a:t>Promises</a:t>
            </a:r>
            <a:endParaRPr i="1">
              <a:latin typeface="Arial Hebrew"/>
              <a:ea typeface="Arial Hebrew"/>
              <a:cs typeface="Arial Hebrew"/>
              <a:sym typeface="Arial Hebrew"/>
            </a:endParaRPr>
          </a:p>
        </p:txBody>
      </p:sp>
      <p:sp>
        <p:nvSpPr>
          <p:cNvPr id="258" name="Google Shape;258;p12"/>
          <p:cNvSpPr txBox="1"/>
          <p:nvPr/>
        </p:nvSpPr>
        <p:spPr>
          <a:xfrm>
            <a:off x="228600" y="1143000"/>
            <a:ext cx="10692882" cy="2811780"/>
          </a:xfrm>
          <a:prstGeom prst="rect">
            <a:avLst/>
          </a:prstGeom>
          <a:noFill/>
          <a:ln>
            <a:noFill/>
          </a:ln>
        </p:spPr>
        <p:txBody>
          <a:bodyPr spcFirstLastPara="1" wrap="square" lIns="91425" tIns="45700" rIns="91425" bIns="45700" anchor="t" anchorCtr="0">
            <a:noAutofit/>
          </a:bodyPr>
          <a:lstStyle/>
          <a:p>
            <a:pPr lvl="0">
              <a:buClr>
                <a:schemeClr val="lt1"/>
              </a:buClr>
              <a:buSzPts val="2800"/>
            </a:pPr>
            <a:r>
              <a:rPr lang="en-US" sz="2800" dirty="0">
                <a:solidFill>
                  <a:schemeClr val="lt1"/>
                </a:solidFill>
              </a:rPr>
              <a:t>Promises are a comparatively new feature of the JavaScript language that allow you to defer further actions until after a previous action has completed, or respond to its failure. This is useful for setting up a sequence of </a:t>
            </a:r>
            <a:r>
              <a:rPr lang="en-US" sz="2800" dirty="0" err="1">
                <a:solidFill>
                  <a:schemeClr val="lt1"/>
                </a:solidFill>
              </a:rPr>
              <a:t>async</a:t>
            </a:r>
            <a:r>
              <a:rPr lang="en-US" sz="2800" dirty="0">
                <a:solidFill>
                  <a:schemeClr val="lt1"/>
                </a:solidFill>
              </a:rPr>
              <a:t> operations to work correctly. </a:t>
            </a:r>
            <a:endParaRPr lang="en-US" sz="2800" dirty="0" smtClean="0">
              <a:solidFill>
                <a:schemeClr val="lt1"/>
              </a:solidFill>
            </a:endParaRPr>
          </a:p>
          <a:p>
            <a:pPr lvl="0">
              <a:buClr>
                <a:schemeClr val="lt1"/>
              </a:buClr>
              <a:buSzPts val="2800"/>
            </a:pPr>
            <a:r>
              <a:rPr lang="en-US" sz="2800" dirty="0">
                <a:solidFill>
                  <a:schemeClr val="lt1"/>
                </a:solidFill>
                <a:latin typeface="Arial"/>
                <a:ea typeface="Arial"/>
                <a:cs typeface="Arial"/>
                <a:sym typeface="Arial"/>
              </a:rPr>
              <a:t>	</a:t>
            </a:r>
            <a:r>
              <a:rPr lang="en-US" sz="2800" dirty="0" smtClean="0">
                <a:solidFill>
                  <a:schemeClr val="lt1"/>
                </a:solidFill>
                <a:latin typeface="Arial"/>
                <a:ea typeface="Arial"/>
                <a:cs typeface="Arial"/>
                <a:sym typeface="Arial"/>
              </a:rPr>
              <a:t>			Promise states</a:t>
            </a:r>
            <a:endParaRPr sz="2800" dirty="0">
              <a:solidFill>
                <a:schemeClr val="lt1"/>
              </a:solidFill>
              <a:latin typeface="Arial"/>
              <a:ea typeface="Arial"/>
              <a:cs typeface="Arial"/>
              <a:sym typeface="Arial"/>
            </a:endParaRPr>
          </a:p>
        </p:txBody>
      </p:sp>
      <p:sp>
        <p:nvSpPr>
          <p:cNvPr id="259" name="Google Shape;259;p12"/>
          <p:cNvSpPr txBox="1"/>
          <p:nvPr/>
        </p:nvSpPr>
        <p:spPr>
          <a:xfrm>
            <a:off x="584718" y="4134713"/>
            <a:ext cx="10692882" cy="167172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800"/>
              <a:buFont typeface="Arial"/>
              <a:buNone/>
            </a:pPr>
            <a:r>
              <a:rPr lang="en-US" sz="2800">
                <a:solidFill>
                  <a:schemeClr val="lt1"/>
                </a:solidFill>
                <a:latin typeface="Arial"/>
                <a:ea typeface="Arial"/>
                <a:cs typeface="Arial"/>
                <a:sym typeface="Arial"/>
              </a:rPr>
              <a:t>- pending: initial state, neither fulfilled nor rejected.</a:t>
            </a:r>
            <a:endParaRPr/>
          </a:p>
          <a:p>
            <a:pPr marL="0" marR="0" lvl="0" indent="0" algn="l" rtl="0">
              <a:lnSpc>
                <a:spcPct val="100000"/>
              </a:lnSpc>
              <a:spcBef>
                <a:spcPts val="0"/>
              </a:spcBef>
              <a:spcAft>
                <a:spcPts val="0"/>
              </a:spcAft>
              <a:buClr>
                <a:schemeClr val="lt1"/>
              </a:buClr>
              <a:buSzPts val="2800"/>
              <a:buFont typeface="Arial"/>
              <a:buNone/>
            </a:pPr>
            <a:r>
              <a:rPr lang="en-US" sz="2800">
                <a:solidFill>
                  <a:schemeClr val="lt1"/>
                </a:solidFill>
                <a:latin typeface="Arial"/>
                <a:ea typeface="Arial"/>
                <a:cs typeface="Arial"/>
                <a:sym typeface="Arial"/>
              </a:rPr>
              <a:t>- fulfilled: meaning that the operation was completed successfully.</a:t>
            </a:r>
            <a:endParaRPr/>
          </a:p>
          <a:p>
            <a:pPr marL="0" marR="0" lvl="0" indent="0" algn="l" rtl="0">
              <a:lnSpc>
                <a:spcPct val="100000"/>
              </a:lnSpc>
              <a:spcBef>
                <a:spcPts val="0"/>
              </a:spcBef>
              <a:spcAft>
                <a:spcPts val="0"/>
              </a:spcAft>
              <a:buClr>
                <a:schemeClr val="lt1"/>
              </a:buClr>
              <a:buSzPts val="2800"/>
              <a:buFont typeface="Arial"/>
              <a:buNone/>
            </a:pPr>
            <a:r>
              <a:rPr lang="en-US" sz="2800">
                <a:solidFill>
                  <a:schemeClr val="lt1"/>
                </a:solidFill>
                <a:latin typeface="Arial"/>
                <a:ea typeface="Arial"/>
                <a:cs typeface="Arial"/>
                <a:sym typeface="Arial"/>
              </a:rPr>
              <a:t>- rejected: meaning that the operation failed.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3"/>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15</a:t>
            </a:fld>
            <a:endParaRPr/>
          </a:p>
        </p:txBody>
      </p:sp>
      <p:pic>
        <p:nvPicPr>
          <p:cNvPr id="3" name="Picture 2"/>
          <p:cNvPicPr>
            <a:picLocks noChangeAspect="1"/>
          </p:cNvPicPr>
          <p:nvPr/>
        </p:nvPicPr>
        <p:blipFill>
          <a:blip r:embed="rId3"/>
          <a:stretch>
            <a:fillRect/>
          </a:stretch>
        </p:blipFill>
        <p:spPr>
          <a:xfrm>
            <a:off x="2552205" y="637785"/>
            <a:ext cx="7087589" cy="558242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3"/>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16</a:t>
            </a:fld>
            <a:endParaRPr/>
          </a:p>
        </p:txBody>
      </p:sp>
      <p:pic>
        <p:nvPicPr>
          <p:cNvPr id="2" name="Picture 1"/>
          <p:cNvPicPr>
            <a:picLocks noChangeAspect="1"/>
          </p:cNvPicPr>
          <p:nvPr/>
        </p:nvPicPr>
        <p:blipFill>
          <a:blip r:embed="rId3"/>
          <a:stretch>
            <a:fillRect/>
          </a:stretch>
        </p:blipFill>
        <p:spPr>
          <a:xfrm>
            <a:off x="2174573" y="1028364"/>
            <a:ext cx="7260406" cy="5220035"/>
          </a:xfrm>
          <a:prstGeom prst="rect">
            <a:avLst/>
          </a:prstGeom>
        </p:spPr>
      </p:pic>
    </p:spTree>
    <p:extLst>
      <p:ext uri="{BB962C8B-B14F-4D97-AF65-F5344CB8AC3E}">
        <p14:creationId xmlns:p14="http://schemas.microsoft.com/office/powerpoint/2010/main" val="656298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6"/>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17</a:t>
            </a:fld>
            <a:endParaRPr/>
          </a:p>
        </p:txBody>
      </p:sp>
      <p:sp>
        <p:nvSpPr>
          <p:cNvPr id="293" name="Google Shape;293;p16"/>
          <p:cNvSpPr txBox="1">
            <a:spLocks noGrp="1"/>
          </p:cNvSpPr>
          <p:nvPr>
            <p:ph type="title"/>
          </p:nvPr>
        </p:nvSpPr>
        <p:spPr>
          <a:xfrm>
            <a:off x="4358639" y="672346"/>
            <a:ext cx="3390669" cy="67818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lt1"/>
              </a:buClr>
              <a:buSzPts val="4400"/>
              <a:buFont typeface="Arial Hebrew"/>
              <a:buNone/>
            </a:pPr>
            <a:r>
              <a:rPr lang="en-US" dirty="0" err="1" smtClean="0">
                <a:latin typeface="Arial Hebrew"/>
                <a:ea typeface="Arial Hebrew"/>
                <a:cs typeface="Arial Hebrew"/>
                <a:sym typeface="Arial Hebrew"/>
              </a:rPr>
              <a:t>Async</a:t>
            </a:r>
            <a:r>
              <a:rPr lang="en-US" dirty="0" smtClean="0">
                <a:latin typeface="Arial Hebrew"/>
                <a:ea typeface="Arial Hebrew"/>
                <a:cs typeface="Arial Hebrew"/>
                <a:sym typeface="Arial Hebrew"/>
              </a:rPr>
              <a:t>/Await</a:t>
            </a:r>
            <a:endParaRPr i="1" dirty="0">
              <a:latin typeface="Arial Hebrew"/>
              <a:ea typeface="Arial Hebrew"/>
              <a:cs typeface="Arial Hebrew"/>
              <a:sym typeface="Arial Hebrew"/>
            </a:endParaRPr>
          </a:p>
        </p:txBody>
      </p:sp>
      <p:sp>
        <p:nvSpPr>
          <p:cNvPr id="294" name="Google Shape;294;p16"/>
          <p:cNvSpPr txBox="1"/>
          <p:nvPr/>
        </p:nvSpPr>
        <p:spPr>
          <a:xfrm>
            <a:off x="978119" y="4363171"/>
            <a:ext cx="9422025" cy="1200288"/>
          </a:xfrm>
          <a:prstGeom prst="rect">
            <a:avLst/>
          </a:prstGeom>
          <a:noFill/>
          <a:ln>
            <a:noFill/>
          </a:ln>
        </p:spPr>
        <p:txBody>
          <a:bodyPr spcFirstLastPara="1" wrap="square" lIns="91425" tIns="45700" rIns="91425" bIns="45700" anchor="t" anchorCtr="0">
            <a:spAutoFit/>
          </a:bodyPr>
          <a:lstStyle/>
          <a:p>
            <a:r>
              <a:rPr lang="en-US" sz="2400" i="1" dirty="0" smtClean="0">
                <a:solidFill>
                  <a:schemeClr val="bg1"/>
                </a:solidFill>
              </a:rPr>
              <a:t>-</a:t>
            </a:r>
            <a:r>
              <a:rPr lang="en-US" sz="2400" i="1" dirty="0" err="1" smtClean="0">
                <a:solidFill>
                  <a:schemeClr val="bg1"/>
                </a:solidFill>
              </a:rPr>
              <a:t>async</a:t>
            </a:r>
            <a:r>
              <a:rPr lang="en-US" sz="2400" i="1" dirty="0" smtClean="0">
                <a:solidFill>
                  <a:schemeClr val="bg1"/>
                </a:solidFill>
              </a:rPr>
              <a:t> </a:t>
            </a:r>
            <a:r>
              <a:rPr lang="en-US" sz="2400" i="1" dirty="0">
                <a:solidFill>
                  <a:schemeClr val="bg1"/>
                </a:solidFill>
              </a:rPr>
              <a:t>and await make promises easier to </a:t>
            </a:r>
            <a:r>
              <a:rPr lang="en-US" sz="2400" i="1" dirty="0" smtClean="0">
                <a:solidFill>
                  <a:schemeClr val="bg1"/>
                </a:solidFill>
              </a:rPr>
              <a:t>write</a:t>
            </a:r>
            <a:endParaRPr lang="en-US" sz="2400" dirty="0">
              <a:solidFill>
                <a:schemeClr val="bg1"/>
              </a:solidFill>
            </a:endParaRPr>
          </a:p>
          <a:p>
            <a:r>
              <a:rPr lang="en-US" sz="2400" b="1" dirty="0" smtClean="0">
                <a:solidFill>
                  <a:schemeClr val="bg1"/>
                </a:solidFill>
              </a:rPr>
              <a:t>-</a:t>
            </a:r>
            <a:r>
              <a:rPr lang="en-US" sz="2400" b="1" dirty="0" err="1" smtClean="0">
                <a:solidFill>
                  <a:schemeClr val="bg1"/>
                </a:solidFill>
              </a:rPr>
              <a:t>async</a:t>
            </a:r>
            <a:r>
              <a:rPr lang="en-US" sz="2400" dirty="0">
                <a:solidFill>
                  <a:schemeClr val="bg1"/>
                </a:solidFill>
              </a:rPr>
              <a:t> makes a function return a Promise</a:t>
            </a:r>
          </a:p>
          <a:p>
            <a:r>
              <a:rPr lang="en-US" sz="2400" b="1" dirty="0" smtClean="0">
                <a:solidFill>
                  <a:schemeClr val="bg1"/>
                </a:solidFill>
              </a:rPr>
              <a:t>-await</a:t>
            </a:r>
            <a:r>
              <a:rPr lang="en-US" sz="2400" dirty="0">
                <a:solidFill>
                  <a:schemeClr val="bg1"/>
                </a:solidFill>
              </a:rPr>
              <a:t> makes a function wait for a Promise</a:t>
            </a:r>
          </a:p>
        </p:txBody>
      </p:sp>
      <p:sp>
        <p:nvSpPr>
          <p:cNvPr id="295" name="Google Shape;295;p16"/>
          <p:cNvSpPr txBox="1"/>
          <p:nvPr/>
        </p:nvSpPr>
        <p:spPr>
          <a:xfrm>
            <a:off x="662940" y="1840790"/>
            <a:ext cx="10614660" cy="1837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800"/>
              <a:buFont typeface="Arial"/>
              <a:buNone/>
            </a:pPr>
            <a:endParaRPr lang="en-US" sz="2000" dirty="0" smtClean="0">
              <a:solidFill>
                <a:schemeClr val="lt1"/>
              </a:solidFill>
              <a:latin typeface="Arial"/>
              <a:ea typeface="Arial"/>
              <a:cs typeface="Arial"/>
              <a:sym typeface="Arial"/>
            </a:endParaRPr>
          </a:p>
          <a:p>
            <a:pPr lvl="0">
              <a:buClr>
                <a:schemeClr val="lt1"/>
              </a:buClr>
              <a:buSzPts val="2800"/>
            </a:pPr>
            <a:r>
              <a:rPr lang="en-US" sz="2000" dirty="0" err="1">
                <a:solidFill>
                  <a:schemeClr val="lt1"/>
                </a:solidFill>
              </a:rPr>
              <a:t>Async</a:t>
            </a:r>
            <a:r>
              <a:rPr lang="en-US" sz="2000" dirty="0">
                <a:solidFill>
                  <a:schemeClr val="lt1"/>
                </a:solidFill>
              </a:rPr>
              <a:t> and Await are extensions of promises</a:t>
            </a:r>
            <a:r>
              <a:rPr lang="en-US" sz="2000" dirty="0" smtClean="0">
                <a:solidFill>
                  <a:schemeClr val="lt1"/>
                </a:solidFill>
              </a:rPr>
              <a:t>. An</a:t>
            </a:r>
            <a:r>
              <a:rPr lang="en-US" sz="2000" dirty="0">
                <a:solidFill>
                  <a:schemeClr val="lt1"/>
                </a:solidFill>
                <a:latin typeface="Arial"/>
                <a:ea typeface="Arial"/>
                <a:cs typeface="Arial"/>
                <a:sym typeface="Arial"/>
              </a:rPr>
              <a:t> </a:t>
            </a:r>
            <a:r>
              <a:rPr lang="en-US" sz="2000" dirty="0" err="1">
                <a:solidFill>
                  <a:schemeClr val="lt1"/>
                </a:solidFill>
                <a:latin typeface="Arial"/>
                <a:ea typeface="Arial"/>
                <a:cs typeface="Arial"/>
                <a:sym typeface="Arial"/>
              </a:rPr>
              <a:t>async</a:t>
            </a:r>
            <a:r>
              <a:rPr lang="en-US" sz="2000" dirty="0">
                <a:solidFill>
                  <a:schemeClr val="lt1"/>
                </a:solidFill>
                <a:latin typeface="Arial"/>
                <a:ea typeface="Arial"/>
                <a:cs typeface="Arial"/>
                <a:sym typeface="Arial"/>
              </a:rPr>
              <a:t> function is a function declared with the </a:t>
            </a:r>
            <a:r>
              <a:rPr lang="en-US" sz="2000" dirty="0" err="1">
                <a:solidFill>
                  <a:schemeClr val="lt1"/>
                </a:solidFill>
                <a:latin typeface="Arial"/>
                <a:ea typeface="Arial"/>
                <a:cs typeface="Arial"/>
                <a:sym typeface="Arial"/>
              </a:rPr>
              <a:t>async</a:t>
            </a:r>
            <a:r>
              <a:rPr lang="en-US" sz="2000" dirty="0">
                <a:solidFill>
                  <a:schemeClr val="lt1"/>
                </a:solidFill>
                <a:latin typeface="Arial"/>
                <a:ea typeface="Arial"/>
                <a:cs typeface="Arial"/>
                <a:sym typeface="Arial"/>
              </a:rPr>
              <a:t> </a:t>
            </a:r>
            <a:r>
              <a:rPr lang="en-US" sz="2000" dirty="0" smtClean="0">
                <a:solidFill>
                  <a:schemeClr val="lt1"/>
                </a:solidFill>
                <a:latin typeface="Arial"/>
                <a:ea typeface="Arial"/>
                <a:cs typeface="Arial"/>
                <a:sym typeface="Arial"/>
              </a:rPr>
              <a:t>keyword.</a:t>
            </a:r>
            <a:r>
              <a:rPr lang="en-US" sz="2000" dirty="0">
                <a:solidFill>
                  <a:schemeClr val="lt1"/>
                </a:solidFill>
                <a:latin typeface="Arial"/>
                <a:ea typeface="Arial"/>
                <a:cs typeface="Arial"/>
                <a:sym typeface="Arial"/>
              </a:rPr>
              <a:t> The </a:t>
            </a:r>
            <a:r>
              <a:rPr lang="en-US" sz="2000" dirty="0" err="1">
                <a:solidFill>
                  <a:schemeClr val="lt1"/>
                </a:solidFill>
                <a:latin typeface="Arial"/>
                <a:ea typeface="Arial"/>
                <a:cs typeface="Arial"/>
                <a:sym typeface="Arial"/>
              </a:rPr>
              <a:t>async</a:t>
            </a:r>
            <a:r>
              <a:rPr lang="en-US" sz="2000" dirty="0">
                <a:solidFill>
                  <a:schemeClr val="lt1"/>
                </a:solidFill>
                <a:latin typeface="Arial"/>
                <a:ea typeface="Arial"/>
                <a:cs typeface="Arial"/>
                <a:sym typeface="Arial"/>
              </a:rPr>
              <a:t> and await keywords enable asynchronous, promise-based behavior to be written in a cleaner style, avoiding the need to explicitly configure promise chains.</a:t>
            </a:r>
            <a:endParaRPr sz="2000" dirty="0">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3"/>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18</a:t>
            </a:fld>
            <a:endParaRPr/>
          </a:p>
        </p:txBody>
      </p:sp>
      <p:pic>
        <p:nvPicPr>
          <p:cNvPr id="4" name="Picture 3"/>
          <p:cNvPicPr>
            <a:picLocks noChangeAspect="1"/>
          </p:cNvPicPr>
          <p:nvPr/>
        </p:nvPicPr>
        <p:blipFill>
          <a:blip r:embed="rId3"/>
          <a:stretch>
            <a:fillRect/>
          </a:stretch>
        </p:blipFill>
        <p:spPr>
          <a:xfrm>
            <a:off x="2094941" y="1428471"/>
            <a:ext cx="8002117" cy="4001058"/>
          </a:xfrm>
          <a:prstGeom prst="rect">
            <a:avLst/>
          </a:prstGeom>
        </p:spPr>
      </p:pic>
    </p:spTree>
    <p:extLst>
      <p:ext uri="{BB962C8B-B14F-4D97-AF65-F5344CB8AC3E}">
        <p14:creationId xmlns:p14="http://schemas.microsoft.com/office/powerpoint/2010/main" val="577991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300" name="Google Shape;300;p17"/>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ru-RU" dirty="0"/>
          </a:p>
        </p:txBody>
      </p:sp>
      <p:sp>
        <p:nvSpPr>
          <p:cNvPr id="201" name="Google Shape;201;p4"/>
          <p:cNvSpPr txBox="1">
            <a:spLocks noGrp="1"/>
          </p:cNvSpPr>
          <p:nvPr>
            <p:ph type="body" idx="1"/>
          </p:nvPr>
        </p:nvSpPr>
        <p:spPr>
          <a:xfrm>
            <a:off x="914400" y="1016000"/>
            <a:ext cx="10363200" cy="508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1"/>
              </a:buClr>
              <a:buSzPts val="2800"/>
              <a:buNone/>
            </a:pPr>
            <a:endParaRPr lang="en-US" dirty="0" smtClean="0">
              <a:latin typeface="Arial"/>
              <a:ea typeface="Arial"/>
              <a:cs typeface="Arial"/>
              <a:sym typeface="Arial"/>
            </a:endParaRPr>
          </a:p>
          <a:p>
            <a:pPr marL="228600" lvl="0" indent="-228600" algn="l" rtl="0">
              <a:lnSpc>
                <a:spcPct val="100000"/>
              </a:lnSpc>
              <a:spcBef>
                <a:spcPts val="0"/>
              </a:spcBef>
              <a:spcAft>
                <a:spcPts val="0"/>
              </a:spcAft>
              <a:buClr>
                <a:schemeClr val="lt1"/>
              </a:buClr>
              <a:buSzPts val="2800"/>
              <a:buChar char="•"/>
            </a:pPr>
            <a:r>
              <a:rPr lang="en-US" dirty="0" smtClean="0">
                <a:latin typeface="Arial"/>
                <a:ea typeface="Arial"/>
                <a:cs typeface="Arial"/>
                <a:sym typeface="Arial"/>
              </a:rPr>
              <a:t>What is asy</a:t>
            </a:r>
            <a:r>
              <a:rPr lang="en-US" dirty="0" smtClean="0">
                <a:latin typeface="Arial"/>
                <a:ea typeface="Arial"/>
                <a:cs typeface="Arial"/>
                <a:sym typeface="Arial"/>
              </a:rPr>
              <a:t>nchronous programming</a:t>
            </a:r>
            <a:endParaRPr lang="ru-RU" dirty="0" smtClean="0">
              <a:latin typeface="Arial"/>
              <a:ea typeface="Arial"/>
              <a:cs typeface="Arial"/>
              <a:sym typeface="Arial"/>
            </a:endParaRPr>
          </a:p>
          <a:p>
            <a:pPr marL="228600" lvl="0" indent="-228600" algn="l" rtl="0">
              <a:lnSpc>
                <a:spcPct val="100000"/>
              </a:lnSpc>
              <a:spcBef>
                <a:spcPts val="0"/>
              </a:spcBef>
              <a:spcAft>
                <a:spcPts val="0"/>
              </a:spcAft>
              <a:buClr>
                <a:schemeClr val="lt1"/>
              </a:buClr>
              <a:buSzPts val="2800"/>
              <a:buChar char="•"/>
            </a:pPr>
            <a:r>
              <a:rPr lang="en-US" dirty="0" smtClean="0">
                <a:latin typeface="Arial"/>
                <a:ea typeface="Arial"/>
                <a:cs typeface="Arial"/>
                <a:sym typeface="Arial"/>
              </a:rPr>
              <a:t>Event </a:t>
            </a:r>
            <a:r>
              <a:rPr lang="en-US" dirty="0">
                <a:latin typeface="Arial"/>
                <a:ea typeface="Arial"/>
                <a:cs typeface="Arial"/>
                <a:sym typeface="Arial"/>
              </a:rPr>
              <a:t>Loop</a:t>
            </a:r>
            <a:endParaRPr dirty="0"/>
          </a:p>
          <a:p>
            <a:pPr marL="228600" lvl="0" indent="-228600" algn="l" rtl="0">
              <a:lnSpc>
                <a:spcPct val="100000"/>
              </a:lnSpc>
              <a:spcBef>
                <a:spcPts val="0"/>
              </a:spcBef>
              <a:spcAft>
                <a:spcPts val="0"/>
              </a:spcAft>
              <a:buClr>
                <a:schemeClr val="lt1"/>
              </a:buClr>
              <a:buSzPts val="2800"/>
              <a:buChar char="•"/>
            </a:pPr>
            <a:r>
              <a:rPr lang="en-US" dirty="0" smtClean="0">
                <a:latin typeface="Arial"/>
                <a:ea typeface="Arial"/>
                <a:cs typeface="Arial"/>
                <a:sym typeface="Arial"/>
              </a:rPr>
              <a:t>Timeouts</a:t>
            </a:r>
          </a:p>
          <a:p>
            <a:pPr marL="228600" lvl="0" indent="-228600" algn="l" rtl="0">
              <a:lnSpc>
                <a:spcPct val="100000"/>
              </a:lnSpc>
              <a:spcBef>
                <a:spcPts val="0"/>
              </a:spcBef>
              <a:spcAft>
                <a:spcPts val="0"/>
              </a:spcAft>
              <a:buClr>
                <a:schemeClr val="lt1"/>
              </a:buClr>
              <a:buSzPts val="2800"/>
              <a:buChar char="•"/>
            </a:pPr>
            <a:r>
              <a:rPr lang="en-US" dirty="0" err="1" smtClean="0">
                <a:latin typeface="Arial"/>
                <a:cs typeface="Arial"/>
                <a:sym typeface="Arial"/>
              </a:rPr>
              <a:t>Async</a:t>
            </a:r>
            <a:r>
              <a:rPr lang="en-US" dirty="0" smtClean="0">
                <a:latin typeface="Arial"/>
                <a:cs typeface="Arial"/>
                <a:sym typeface="Arial"/>
              </a:rPr>
              <a:t> callbacks</a:t>
            </a:r>
            <a:endParaRPr dirty="0"/>
          </a:p>
          <a:p>
            <a:pPr marL="228600" lvl="0" indent="-228600" algn="l" rtl="0">
              <a:lnSpc>
                <a:spcPct val="100000"/>
              </a:lnSpc>
              <a:spcBef>
                <a:spcPts val="0"/>
              </a:spcBef>
              <a:spcAft>
                <a:spcPts val="0"/>
              </a:spcAft>
              <a:buClr>
                <a:schemeClr val="lt1"/>
              </a:buClr>
              <a:buSzPts val="2800"/>
              <a:buChar char="•"/>
            </a:pPr>
            <a:r>
              <a:rPr lang="en-US" dirty="0" smtClean="0">
                <a:latin typeface="Arial"/>
                <a:ea typeface="Arial"/>
                <a:cs typeface="Arial"/>
                <a:sym typeface="Arial"/>
              </a:rPr>
              <a:t>Callback </a:t>
            </a:r>
            <a:r>
              <a:rPr lang="en-US" dirty="0">
                <a:latin typeface="Arial"/>
                <a:ea typeface="Arial"/>
                <a:cs typeface="Arial"/>
                <a:sym typeface="Arial"/>
              </a:rPr>
              <a:t>hell</a:t>
            </a:r>
            <a:endParaRPr dirty="0">
              <a:latin typeface="Arial"/>
              <a:ea typeface="Arial"/>
              <a:cs typeface="Arial"/>
              <a:sym typeface="Arial"/>
            </a:endParaRPr>
          </a:p>
          <a:p>
            <a:pPr marL="228600" lvl="0" indent="-228600" algn="l" rtl="0">
              <a:lnSpc>
                <a:spcPct val="100000"/>
              </a:lnSpc>
              <a:spcBef>
                <a:spcPts val="0"/>
              </a:spcBef>
              <a:spcAft>
                <a:spcPts val="0"/>
              </a:spcAft>
              <a:buClr>
                <a:schemeClr val="lt1"/>
              </a:buClr>
              <a:buSzPts val="2800"/>
              <a:buChar char="•"/>
            </a:pPr>
            <a:r>
              <a:rPr lang="en-US" dirty="0" smtClean="0">
                <a:latin typeface="Arial"/>
                <a:ea typeface="Arial"/>
                <a:cs typeface="Arial"/>
                <a:sym typeface="Arial"/>
              </a:rPr>
              <a:t>Promises</a:t>
            </a:r>
            <a:endParaRPr dirty="0">
              <a:latin typeface="Arial"/>
              <a:ea typeface="Arial"/>
              <a:cs typeface="Arial"/>
              <a:sym typeface="Arial"/>
            </a:endParaRPr>
          </a:p>
          <a:p>
            <a:pPr marL="228600" lvl="0" indent="-228600" algn="l" rtl="0">
              <a:lnSpc>
                <a:spcPct val="100000"/>
              </a:lnSpc>
              <a:spcBef>
                <a:spcPts val="0"/>
              </a:spcBef>
              <a:spcAft>
                <a:spcPts val="0"/>
              </a:spcAft>
              <a:buClr>
                <a:schemeClr val="lt1"/>
              </a:buClr>
              <a:buSzPts val="2800"/>
              <a:buChar char="•"/>
            </a:pPr>
            <a:r>
              <a:rPr lang="en-US" dirty="0" err="1">
                <a:latin typeface="Arial"/>
                <a:ea typeface="Arial"/>
                <a:cs typeface="Arial"/>
                <a:sym typeface="Arial"/>
              </a:rPr>
              <a:t>Async</a:t>
            </a:r>
            <a:r>
              <a:rPr lang="en-US" dirty="0">
                <a:latin typeface="Arial"/>
                <a:ea typeface="Arial"/>
                <a:cs typeface="Arial"/>
                <a:sym typeface="Arial"/>
              </a:rPr>
              <a:t> Await</a:t>
            </a:r>
            <a:endParaRPr dirty="0">
              <a:latin typeface="Arial"/>
              <a:ea typeface="Arial"/>
              <a:cs typeface="Arial"/>
              <a:sym typeface="Arial"/>
            </a:endParaRPr>
          </a:p>
        </p:txBody>
      </p:sp>
      <p:sp>
        <p:nvSpPr>
          <p:cNvPr id="200" name="Google Shape;200;p4"/>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3</a:t>
            </a:fld>
            <a:endParaRPr/>
          </a:p>
        </p:txBody>
      </p:sp>
      <p:sp>
        <p:nvSpPr>
          <p:cNvPr id="188" name="Google Shape;188;p2"/>
          <p:cNvSpPr txBox="1">
            <a:spLocks noGrp="1"/>
          </p:cNvSpPr>
          <p:nvPr>
            <p:ph type="title"/>
          </p:nvPr>
        </p:nvSpPr>
        <p:spPr>
          <a:xfrm>
            <a:off x="914400" y="711200"/>
            <a:ext cx="10363200" cy="3394269"/>
          </a:xfrm>
          <a:prstGeom prst="rect">
            <a:avLst/>
          </a:prstGeom>
          <a:noFill/>
          <a:ln>
            <a:noFill/>
          </a:ln>
        </p:spPr>
        <p:txBody>
          <a:bodyPr spcFirstLastPara="1" wrap="square" lIns="91425" tIns="45700" rIns="91425" bIns="45700" anchor="t" anchorCtr="0">
            <a:noAutofit/>
          </a:bodyPr>
          <a:lstStyle/>
          <a:p>
            <a:pPr lvl="0" algn="just"/>
            <a:r>
              <a:rPr lang="en-US" dirty="0">
                <a:latin typeface="Arial Hebrew"/>
                <a:ea typeface="Arial Hebrew"/>
                <a:cs typeface="Arial Hebrew"/>
                <a:sym typeface="Arial Hebrew"/>
              </a:rPr>
              <a:t>The term asynchronous refers to two or more objects or events not existing or happening at the same time (or multiple related things happening without waiting for the previous one to complete). In computing, the word "asynchronous" is used in two major contexts.</a:t>
            </a:r>
            <a:endParaRPr i="1" dirty="0">
              <a:latin typeface="Arial Hebrew"/>
              <a:ea typeface="Arial Hebrew"/>
              <a:cs typeface="Arial Hebrew"/>
              <a:sym typeface="Arial Hebr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4</a:t>
            </a:fld>
            <a:endParaRPr/>
          </a:p>
        </p:txBody>
      </p:sp>
      <p:pic>
        <p:nvPicPr>
          <p:cNvPr id="2" name="Picture 1"/>
          <p:cNvPicPr>
            <a:picLocks noChangeAspect="1"/>
          </p:cNvPicPr>
          <p:nvPr/>
        </p:nvPicPr>
        <p:blipFill>
          <a:blip r:embed="rId3"/>
          <a:stretch>
            <a:fillRect/>
          </a:stretch>
        </p:blipFill>
        <p:spPr>
          <a:xfrm>
            <a:off x="1772509" y="1143179"/>
            <a:ext cx="7990173" cy="478656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5</a:t>
            </a:fld>
            <a:endParaRPr/>
          </a:p>
        </p:txBody>
      </p:sp>
      <p:pic>
        <p:nvPicPr>
          <p:cNvPr id="3" name="Picture 2"/>
          <p:cNvPicPr>
            <a:picLocks noChangeAspect="1"/>
          </p:cNvPicPr>
          <p:nvPr/>
        </p:nvPicPr>
        <p:blipFill>
          <a:blip r:embed="rId3"/>
          <a:stretch>
            <a:fillRect/>
          </a:stretch>
        </p:blipFill>
        <p:spPr>
          <a:xfrm>
            <a:off x="1489026" y="1138101"/>
            <a:ext cx="8973802" cy="4667901"/>
          </a:xfrm>
          <a:prstGeom prst="rect">
            <a:avLst/>
          </a:prstGeom>
        </p:spPr>
      </p:pic>
      <p:sp>
        <p:nvSpPr>
          <p:cNvPr id="4" name="Rectangle 3"/>
          <p:cNvSpPr/>
          <p:nvPr/>
        </p:nvSpPr>
        <p:spPr>
          <a:xfrm>
            <a:off x="3112656" y="421075"/>
            <a:ext cx="4756726" cy="523220"/>
          </a:xfrm>
          <a:prstGeom prst="rect">
            <a:avLst/>
          </a:prstGeom>
        </p:spPr>
        <p:txBody>
          <a:bodyPr wrap="square">
            <a:spAutoFit/>
          </a:bodyPr>
          <a:lstStyle/>
          <a:p>
            <a:r>
              <a:rPr lang="en-US" sz="2800" dirty="0" smtClean="0">
                <a:solidFill>
                  <a:schemeClr val="bg1"/>
                </a:solidFill>
              </a:rPr>
              <a:t>	Why is it good</a:t>
            </a:r>
            <a:endParaRPr lang="ru-RU" sz="2800" dirty="0">
              <a:solidFill>
                <a:schemeClr val="bg1"/>
              </a:solidFill>
            </a:endParaRPr>
          </a:p>
        </p:txBody>
      </p:sp>
    </p:spTree>
    <p:extLst>
      <p:ext uri="{BB962C8B-B14F-4D97-AF65-F5344CB8AC3E}">
        <p14:creationId xmlns:p14="http://schemas.microsoft.com/office/powerpoint/2010/main" val="3994968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6</a:t>
            </a:fld>
            <a:endParaRPr/>
          </a:p>
        </p:txBody>
      </p:sp>
      <p:sp>
        <p:nvSpPr>
          <p:cNvPr id="195" name="Google Shape;195;p3"/>
          <p:cNvSpPr txBox="1">
            <a:spLocks noGrp="1"/>
          </p:cNvSpPr>
          <p:nvPr>
            <p:ph type="title"/>
          </p:nvPr>
        </p:nvSpPr>
        <p:spPr>
          <a:xfrm>
            <a:off x="711200" y="1607127"/>
            <a:ext cx="10566400" cy="4765964"/>
          </a:xfrm>
          <a:prstGeom prst="rect">
            <a:avLst/>
          </a:prstGeom>
          <a:noFill/>
          <a:ln>
            <a:noFill/>
          </a:ln>
        </p:spPr>
        <p:txBody>
          <a:bodyPr spcFirstLastPara="1" wrap="square" lIns="91425" tIns="45700" rIns="91425" bIns="45700" anchor="t" anchorCtr="0">
            <a:noAutofit/>
          </a:bodyPr>
          <a:lstStyle/>
          <a:p>
            <a:pPr lvl="0" algn="just"/>
            <a:r>
              <a:rPr lang="en-US" dirty="0" smtClean="0">
                <a:latin typeface="Arial"/>
                <a:ea typeface="Arial"/>
                <a:cs typeface="Arial"/>
                <a:sym typeface="Arial"/>
              </a:rPr>
              <a:t/>
            </a:r>
            <a:br>
              <a:rPr lang="en-US" dirty="0" smtClean="0">
                <a:latin typeface="Arial"/>
                <a:ea typeface="Arial"/>
                <a:cs typeface="Arial"/>
                <a:sym typeface="Arial"/>
              </a:rPr>
            </a:br>
            <a:r>
              <a:rPr lang="en-US" dirty="0">
                <a:latin typeface="Arial"/>
                <a:ea typeface="Arial"/>
                <a:cs typeface="Arial"/>
                <a:sym typeface="Arial"/>
              </a:rPr>
              <a:t/>
            </a:r>
            <a:br>
              <a:rPr lang="en-US" dirty="0">
                <a:latin typeface="Arial"/>
                <a:ea typeface="Arial"/>
                <a:cs typeface="Arial"/>
                <a:sym typeface="Arial"/>
              </a:rPr>
            </a:br>
            <a:r>
              <a:rPr lang="en-US" sz="3600" dirty="0"/>
              <a:t>The </a:t>
            </a:r>
            <a:r>
              <a:rPr lang="en-US" sz="3600" b="1" dirty="0"/>
              <a:t>event loop</a:t>
            </a:r>
            <a:r>
              <a:rPr lang="en-US" sz="3600" dirty="0"/>
              <a:t> continuously checks the call stack to see if there's any function that needs to run. While doing so, it adds any function call it finds to the call stack and executes each one in order.</a:t>
            </a:r>
            <a:endParaRPr sz="3600" i="1" dirty="0">
              <a:latin typeface="Arial Hebrew"/>
              <a:ea typeface="Arial Hebrew"/>
              <a:cs typeface="Arial Hebrew"/>
              <a:sym typeface="Arial Hebrew"/>
            </a:endParaRPr>
          </a:p>
        </p:txBody>
      </p:sp>
      <p:sp>
        <p:nvSpPr>
          <p:cNvPr id="2" name="Rectangle 1"/>
          <p:cNvSpPr/>
          <p:nvPr/>
        </p:nvSpPr>
        <p:spPr>
          <a:xfrm>
            <a:off x="2558473" y="685923"/>
            <a:ext cx="6096000" cy="707886"/>
          </a:xfrm>
          <a:prstGeom prst="rect">
            <a:avLst/>
          </a:prstGeom>
        </p:spPr>
        <p:txBody>
          <a:bodyPr>
            <a:spAutoFit/>
          </a:bodyPr>
          <a:lstStyle/>
          <a:p>
            <a:r>
              <a:rPr lang="en-US" sz="4000" dirty="0" smtClean="0">
                <a:solidFill>
                  <a:schemeClr val="bg1"/>
                </a:solidFill>
              </a:rPr>
              <a:t>		EVENT LOOP</a:t>
            </a:r>
            <a:endParaRPr lang="ru-RU" sz="4000" dirty="0">
              <a:solidFill>
                <a:schemeClr val="bg1"/>
              </a:solidFill>
            </a:endParaRPr>
          </a:p>
        </p:txBody>
      </p:sp>
    </p:spTree>
    <p:extLst>
      <p:ext uri="{BB962C8B-B14F-4D97-AF65-F5344CB8AC3E}">
        <p14:creationId xmlns:p14="http://schemas.microsoft.com/office/powerpoint/2010/main" val="279701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5"/>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7</a:t>
            </a:fld>
            <a:endParaRPr/>
          </a:p>
        </p:txBody>
      </p:sp>
      <p:sp>
        <p:nvSpPr>
          <p:cNvPr id="208" name="Google Shape;208;p5"/>
          <p:cNvSpPr txBox="1">
            <a:spLocks noGrp="1"/>
          </p:cNvSpPr>
          <p:nvPr>
            <p:ph type="title"/>
          </p:nvPr>
        </p:nvSpPr>
        <p:spPr>
          <a:xfrm>
            <a:off x="4000141" y="0"/>
            <a:ext cx="4343400" cy="7620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lt1"/>
              </a:buClr>
              <a:buSzPts val="4400"/>
              <a:buFont typeface="Arial Hebrew"/>
              <a:buNone/>
            </a:pPr>
            <a:r>
              <a:rPr lang="en-US" dirty="0">
                <a:latin typeface="Arial"/>
                <a:ea typeface="Arial"/>
                <a:cs typeface="Arial"/>
                <a:sym typeface="Arial"/>
              </a:rPr>
              <a:t>The Event Loop</a:t>
            </a:r>
            <a:endParaRPr dirty="0">
              <a:latin typeface="Arial"/>
              <a:ea typeface="Arial"/>
              <a:cs typeface="Arial"/>
              <a:sym typeface="Arial"/>
            </a:endParaRPr>
          </a:p>
          <a:p>
            <a:pPr marL="0" lvl="0" indent="0" algn="just" rtl="0">
              <a:lnSpc>
                <a:spcPct val="90000"/>
              </a:lnSpc>
              <a:spcBef>
                <a:spcPts val="0"/>
              </a:spcBef>
              <a:spcAft>
                <a:spcPts val="0"/>
              </a:spcAft>
              <a:buClr>
                <a:schemeClr val="lt1"/>
              </a:buClr>
              <a:buSzPts val="4400"/>
              <a:buFont typeface="Arial Hebrew"/>
              <a:buNone/>
            </a:pPr>
            <a:endParaRPr dirty="0">
              <a:latin typeface="Arial"/>
              <a:ea typeface="Arial"/>
              <a:cs typeface="Arial"/>
              <a:sym typeface="Arial"/>
            </a:endParaRPr>
          </a:p>
        </p:txBody>
      </p:sp>
      <p:pic>
        <p:nvPicPr>
          <p:cNvPr id="209" name="Google Shape;209;p5" descr="avaScript Event Loop Explained. “How is JavaScript asynchronous and… | by "/>
          <p:cNvPicPr preferRelativeResize="0"/>
          <p:nvPr/>
        </p:nvPicPr>
        <p:blipFill rotWithShape="1">
          <a:blip r:embed="rId3">
            <a:alphaModFix/>
          </a:blip>
          <a:srcRect/>
          <a:stretch/>
        </p:blipFill>
        <p:spPr>
          <a:xfrm>
            <a:off x="2539999" y="762000"/>
            <a:ext cx="7263685" cy="548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5"/>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8</a:t>
            </a:fld>
            <a:endParaRPr/>
          </a:p>
        </p:txBody>
      </p:sp>
      <p:sp>
        <p:nvSpPr>
          <p:cNvPr id="208" name="Google Shape;208;p5"/>
          <p:cNvSpPr txBox="1">
            <a:spLocks noGrp="1"/>
          </p:cNvSpPr>
          <p:nvPr>
            <p:ph type="title"/>
          </p:nvPr>
        </p:nvSpPr>
        <p:spPr>
          <a:xfrm>
            <a:off x="2632364" y="0"/>
            <a:ext cx="8894617" cy="762000"/>
          </a:xfrm>
          <a:prstGeom prst="rect">
            <a:avLst/>
          </a:prstGeom>
          <a:noFill/>
          <a:ln>
            <a:noFill/>
          </a:ln>
        </p:spPr>
        <p:txBody>
          <a:bodyPr spcFirstLastPara="1" wrap="square" lIns="91425" tIns="45700" rIns="91425" bIns="45700" anchor="t" anchorCtr="0">
            <a:noAutofit/>
          </a:bodyPr>
          <a:lstStyle/>
          <a:p>
            <a:pPr lvl="0" algn="just"/>
            <a:r>
              <a:rPr lang="uk-UA" dirty="0" smtClean="0">
                <a:latin typeface="Arial"/>
                <a:ea typeface="Arial"/>
                <a:cs typeface="Arial"/>
                <a:sym typeface="Arial"/>
              </a:rPr>
              <a:t> </a:t>
            </a:r>
            <a:r>
              <a:rPr lang="en-US" dirty="0" smtClean="0">
                <a:latin typeface="Arial"/>
                <a:ea typeface="Arial"/>
                <a:cs typeface="Arial"/>
                <a:sym typeface="Arial"/>
              </a:rPr>
              <a:t>Phases </a:t>
            </a:r>
            <a:r>
              <a:rPr lang="en-US" dirty="0">
                <a:latin typeface="Arial"/>
                <a:ea typeface="Arial"/>
                <a:cs typeface="Arial"/>
                <a:sym typeface="Arial"/>
              </a:rPr>
              <a:t>of </a:t>
            </a:r>
            <a:r>
              <a:rPr lang="en-US" dirty="0" smtClean="0">
                <a:latin typeface="Arial"/>
                <a:ea typeface="Arial"/>
                <a:cs typeface="Arial"/>
                <a:sym typeface="Arial"/>
              </a:rPr>
              <a:t>the event loop</a:t>
            </a:r>
            <a:endParaRPr dirty="0">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2632364" y="827919"/>
            <a:ext cx="6496957" cy="5420481"/>
          </a:xfrm>
          <a:prstGeom prst="rect">
            <a:avLst/>
          </a:prstGeom>
        </p:spPr>
      </p:pic>
    </p:spTree>
    <p:extLst>
      <p:ext uri="{BB962C8B-B14F-4D97-AF65-F5344CB8AC3E}">
        <p14:creationId xmlns:p14="http://schemas.microsoft.com/office/powerpoint/2010/main" val="575505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7"/>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9</a:t>
            </a:fld>
            <a:endParaRPr/>
          </a:p>
        </p:txBody>
      </p:sp>
      <p:sp>
        <p:nvSpPr>
          <p:cNvPr id="221" name="Google Shape;221;p7"/>
          <p:cNvSpPr txBox="1">
            <a:spLocks noGrp="1"/>
          </p:cNvSpPr>
          <p:nvPr>
            <p:ph type="body" idx="1"/>
          </p:nvPr>
        </p:nvSpPr>
        <p:spPr>
          <a:xfrm>
            <a:off x="277091" y="203200"/>
            <a:ext cx="11330191" cy="3999346"/>
          </a:xfrm>
          <a:prstGeom prst="rect">
            <a:avLst/>
          </a:prstGeom>
          <a:noFill/>
          <a:ln>
            <a:noFill/>
          </a:ln>
        </p:spPr>
        <p:txBody>
          <a:bodyPr spcFirstLastPara="1" wrap="square" lIns="91425" tIns="45700" rIns="91425" bIns="45700" anchor="t" anchorCtr="0">
            <a:noAutofit/>
          </a:bodyPr>
          <a:lstStyle/>
          <a:p>
            <a:pPr marL="0" lvl="0" indent="0">
              <a:lnSpc>
                <a:spcPct val="100000"/>
              </a:lnSpc>
              <a:spcBef>
                <a:spcPts val="0"/>
              </a:spcBef>
              <a:buNone/>
            </a:pPr>
            <a:r>
              <a:rPr lang="en-US" dirty="0" err="1">
                <a:latin typeface="Arial"/>
                <a:ea typeface="Arial"/>
                <a:cs typeface="Arial"/>
                <a:sym typeface="Arial"/>
              </a:rPr>
              <a:t>setTimeout</a:t>
            </a:r>
            <a:r>
              <a:rPr lang="en-US" dirty="0" smtClean="0">
                <a:latin typeface="Arial"/>
                <a:ea typeface="Arial"/>
                <a:cs typeface="Arial"/>
                <a:sym typeface="Arial"/>
              </a:rPr>
              <a:t>()</a:t>
            </a:r>
          </a:p>
          <a:p>
            <a:pPr marL="0" lvl="0" indent="0">
              <a:lnSpc>
                <a:spcPct val="100000"/>
              </a:lnSpc>
              <a:spcBef>
                <a:spcPts val="0"/>
              </a:spcBef>
              <a:buNone/>
            </a:pPr>
            <a:endParaRPr lang="en-US" dirty="0">
              <a:latin typeface="Arial"/>
              <a:ea typeface="Arial"/>
              <a:cs typeface="Arial"/>
              <a:sym typeface="Arial"/>
            </a:endParaRPr>
          </a:p>
          <a:p>
            <a:pPr marL="0" lvl="0" indent="0">
              <a:lnSpc>
                <a:spcPct val="100000"/>
              </a:lnSpc>
              <a:spcBef>
                <a:spcPts val="0"/>
              </a:spcBef>
              <a:buNone/>
            </a:pPr>
            <a:r>
              <a:rPr lang="en-US" sz="2400" dirty="0" err="1" smtClean="0">
                <a:latin typeface="Arial"/>
                <a:ea typeface="Arial"/>
                <a:cs typeface="Arial"/>
                <a:sym typeface="Arial"/>
              </a:rPr>
              <a:t>setTimeout</a:t>
            </a:r>
            <a:r>
              <a:rPr lang="en-US" sz="2400" dirty="0">
                <a:latin typeface="Arial"/>
                <a:ea typeface="Arial"/>
                <a:cs typeface="Arial"/>
                <a:sym typeface="Arial"/>
              </a:rPr>
              <a:t>() executes a particular block of code once after a specified time has elapsed. It takes the following parameters:</a:t>
            </a:r>
          </a:p>
          <a:p>
            <a:pPr marL="0" lvl="0" indent="0">
              <a:lnSpc>
                <a:spcPct val="100000"/>
              </a:lnSpc>
              <a:spcBef>
                <a:spcPts val="0"/>
              </a:spcBef>
              <a:buNone/>
            </a:pPr>
            <a:endParaRPr lang="en-US" sz="2400" dirty="0">
              <a:latin typeface="Arial"/>
              <a:ea typeface="Arial"/>
              <a:cs typeface="Arial"/>
              <a:sym typeface="Arial"/>
            </a:endParaRPr>
          </a:p>
          <a:p>
            <a:pPr marL="0" lvl="0" indent="0">
              <a:lnSpc>
                <a:spcPct val="100000"/>
              </a:lnSpc>
              <a:spcBef>
                <a:spcPts val="0"/>
              </a:spcBef>
              <a:buNone/>
            </a:pPr>
            <a:r>
              <a:rPr lang="en-US" sz="2400" dirty="0" smtClean="0">
                <a:latin typeface="Arial"/>
                <a:ea typeface="Arial"/>
                <a:cs typeface="Arial"/>
                <a:sym typeface="Arial"/>
              </a:rPr>
              <a:t>1) a </a:t>
            </a:r>
            <a:r>
              <a:rPr lang="en-US" sz="2400" dirty="0">
                <a:latin typeface="Arial"/>
                <a:ea typeface="Arial"/>
                <a:cs typeface="Arial"/>
                <a:sym typeface="Arial"/>
              </a:rPr>
              <a:t>function to run, or a reference to a function defined elsewhere.</a:t>
            </a:r>
          </a:p>
          <a:p>
            <a:pPr marL="0" lvl="0" indent="0">
              <a:lnSpc>
                <a:spcPct val="100000"/>
              </a:lnSpc>
              <a:spcBef>
                <a:spcPts val="0"/>
              </a:spcBef>
              <a:buNone/>
            </a:pPr>
            <a:r>
              <a:rPr lang="en-US" sz="2400" dirty="0" smtClean="0">
                <a:latin typeface="Arial"/>
                <a:ea typeface="Arial"/>
                <a:cs typeface="Arial"/>
                <a:sym typeface="Arial"/>
              </a:rPr>
              <a:t>2) </a:t>
            </a:r>
            <a:r>
              <a:rPr lang="en-US" sz="2400" dirty="0">
                <a:latin typeface="Arial"/>
                <a:ea typeface="Arial"/>
                <a:cs typeface="Arial"/>
                <a:sym typeface="Arial"/>
              </a:rPr>
              <a:t>number representing the time interval in milliseconds (1000 milliseconds equals 1 second) to wait before executing the code. If you specify a value of 0 (or omit the value), the function will run as soon as possible.</a:t>
            </a:r>
            <a:endParaRPr sz="2400" dirty="0"/>
          </a:p>
        </p:txBody>
      </p:sp>
      <p:pic>
        <p:nvPicPr>
          <p:cNvPr id="2" name="Picture 1"/>
          <p:cNvPicPr>
            <a:picLocks noChangeAspect="1"/>
          </p:cNvPicPr>
          <p:nvPr/>
        </p:nvPicPr>
        <p:blipFill>
          <a:blip r:embed="rId3"/>
          <a:stretch>
            <a:fillRect/>
          </a:stretch>
        </p:blipFill>
        <p:spPr>
          <a:xfrm>
            <a:off x="277091" y="4322619"/>
            <a:ext cx="4735185" cy="2015836"/>
          </a:xfrm>
          <a:prstGeom prst="rect">
            <a:avLst/>
          </a:prstGeom>
        </p:spPr>
      </p:pic>
      <p:pic>
        <p:nvPicPr>
          <p:cNvPr id="3" name="Picture 2"/>
          <p:cNvPicPr>
            <a:picLocks noChangeAspect="1"/>
          </p:cNvPicPr>
          <p:nvPr/>
        </p:nvPicPr>
        <p:blipFill>
          <a:blip r:embed="rId4"/>
          <a:stretch>
            <a:fillRect/>
          </a:stretch>
        </p:blipFill>
        <p:spPr>
          <a:xfrm>
            <a:off x="5499420" y="3899045"/>
            <a:ext cx="6107862" cy="1929099"/>
          </a:xfrm>
          <a:prstGeom prst="rect">
            <a:avLst/>
          </a:prstGeom>
        </p:spPr>
      </p:pic>
    </p:spTree>
  </p:cSld>
  <p:clrMapOvr>
    <a:masterClrMapping/>
  </p:clrMapOvr>
</p:sld>
</file>

<file path=ppt/theme/theme1.xml><?xml version="1.0" encoding="utf-8"?>
<a:theme xmlns:a="http://schemas.openxmlformats.org/drawingml/2006/main" name="2_GRADIENT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GRADIENT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416</Words>
  <Application>Microsoft Office PowerPoint</Application>
  <PresentationFormat>Widescreen</PresentationFormat>
  <Paragraphs>73</Paragraphs>
  <Slides>19</Slides>
  <Notes>19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 Hebrew</vt:lpstr>
      <vt:lpstr>Arial</vt:lpstr>
      <vt:lpstr>Proxima Nova Extrabold</vt:lpstr>
      <vt:lpstr>Open Sans</vt:lpstr>
      <vt:lpstr>Calibri</vt:lpstr>
      <vt:lpstr>2_GRADIENT THEME</vt:lpstr>
      <vt:lpstr>1_GRADIENT THEME</vt:lpstr>
      <vt:lpstr>   Asynchronous       programming </vt:lpstr>
      <vt:lpstr>Agenda</vt:lpstr>
      <vt:lpstr>The term asynchronous refers to two or more objects or events not existing or happening at the same time (or multiple related things happening without waiting for the previous one to complete). In computing, the word "asynchronous" is used in two major contexts.</vt:lpstr>
      <vt:lpstr>PowerPoint Presentation</vt:lpstr>
      <vt:lpstr>PowerPoint Presentation</vt:lpstr>
      <vt:lpstr>  The event loop continuously checks the call stack to see if there's any function that needs to run. While doing so, it adds any function call it finds to the call stack and executes each one in order.</vt:lpstr>
      <vt:lpstr>The Event Loop </vt:lpstr>
      <vt:lpstr> Phases of the event loop</vt:lpstr>
      <vt:lpstr>PowerPoint Presentation</vt:lpstr>
      <vt:lpstr>PowerPoint Presentation</vt:lpstr>
      <vt:lpstr>There are two main types of asynchronous code style you'll come across in JavaScript code, old-style callbacks and newer promise-style code. </vt:lpstr>
      <vt:lpstr>Callback</vt:lpstr>
      <vt:lpstr>Callback Hell</vt:lpstr>
      <vt:lpstr>Promises</vt:lpstr>
      <vt:lpstr>PowerPoint Presentation</vt:lpstr>
      <vt:lpstr>PowerPoint Presentation</vt:lpstr>
      <vt:lpstr>Async/Await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Asynchronous       programming</dc:title>
  <dc:creator>Strutynska, Viktoriya</dc:creator>
  <cp:lastModifiedBy>Andriy</cp:lastModifiedBy>
  <cp:revision>12</cp:revision>
  <dcterms:created xsi:type="dcterms:W3CDTF">2018-11-02T13:55:27Z</dcterms:created>
  <dcterms:modified xsi:type="dcterms:W3CDTF">2021-03-02T19:57:30Z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