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99C1-814C-4A87-812C-8E436B1D9C3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14C0-8B0A-4060-90D9-482C7C0DC2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3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99C1-814C-4A87-812C-8E436B1D9C3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14C0-8B0A-4060-90D9-482C7C0DC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9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99C1-814C-4A87-812C-8E436B1D9C3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14C0-8B0A-4060-90D9-482C7C0DC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2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99C1-814C-4A87-812C-8E436B1D9C3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14C0-8B0A-4060-90D9-482C7C0DC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99C1-814C-4A87-812C-8E436B1D9C3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14C0-8B0A-4060-90D9-482C7C0DC2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99C1-814C-4A87-812C-8E436B1D9C3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14C0-8B0A-4060-90D9-482C7C0DC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9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99C1-814C-4A87-812C-8E436B1D9C3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14C0-8B0A-4060-90D9-482C7C0DC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99C1-814C-4A87-812C-8E436B1D9C3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14C0-8B0A-4060-90D9-482C7C0DC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99C1-814C-4A87-812C-8E436B1D9C3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14C0-8B0A-4060-90D9-482C7C0DC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7499C1-814C-4A87-812C-8E436B1D9C3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B14C0-8B0A-4060-90D9-482C7C0DC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99C1-814C-4A87-812C-8E436B1D9C3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14C0-8B0A-4060-90D9-482C7C0DC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7499C1-814C-4A87-812C-8E436B1D9C3E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AB14C0-8B0A-4060-90D9-482C7C0DC2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2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3271-7A0B-46F0-BDBC-A2F7482F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9A5E-B9E8-4ECB-8587-5F9EE354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20" y="2130214"/>
            <a:ext cx="10058400" cy="4023360"/>
          </a:xfrm>
        </p:spPr>
        <p:txBody>
          <a:bodyPr/>
          <a:lstStyle/>
          <a:p>
            <a:r>
              <a:rPr lang="en-US" dirty="0"/>
              <a:t>+ many already answered questions, which helps finding the answers faster</a:t>
            </a:r>
          </a:p>
          <a:p>
            <a:r>
              <a:rPr lang="en-US" dirty="0"/>
              <a:t>+ possibility to vote questions up and down</a:t>
            </a:r>
            <a:endParaRPr lang="uk-UA" dirty="0"/>
          </a:p>
          <a:p>
            <a:r>
              <a:rPr lang="uk-UA" dirty="0"/>
              <a:t>+ </a:t>
            </a:r>
            <a:r>
              <a:rPr lang="en-US" dirty="0"/>
              <a:t>tags make it easy to find interesting questions</a:t>
            </a:r>
          </a:p>
          <a:p>
            <a:endParaRPr lang="en-US" dirty="0"/>
          </a:p>
          <a:p>
            <a:r>
              <a:rPr lang="en-US" dirty="0"/>
              <a:t>- wide range of topics of questions, can be hard to find appropriate ones</a:t>
            </a:r>
          </a:p>
          <a:p>
            <a:r>
              <a:rPr lang="en-US" dirty="0"/>
              <a:t>- mostly contains questions related to IT and technologies</a:t>
            </a:r>
          </a:p>
          <a:p>
            <a:r>
              <a:rPr lang="en-US" dirty="0"/>
              <a:t>- American platform, therefore none or few questions in Ukrainian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43D537-FE1F-4342-8258-64E64745E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66048"/>
            <a:ext cx="4846320" cy="9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9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A95B-89BC-418B-B764-A99B7E4A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FD5D-20C9-47F2-B2D0-6FC447BF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69254"/>
            <a:ext cx="10058400" cy="4023360"/>
          </a:xfrm>
        </p:spPr>
        <p:txBody>
          <a:bodyPr/>
          <a:lstStyle/>
          <a:p>
            <a:r>
              <a:rPr lang="en-US" dirty="0"/>
              <a:t>+ wide range topics related to different areas</a:t>
            </a:r>
          </a:p>
          <a:p>
            <a:r>
              <a:rPr lang="en-US" dirty="0"/>
              <a:t>+  provides search page</a:t>
            </a:r>
          </a:p>
          <a:p>
            <a:r>
              <a:rPr lang="en-US" dirty="0"/>
              <a:t>+ possibility to manage topics</a:t>
            </a:r>
          </a:p>
          <a:p>
            <a:endParaRPr lang="en-US" dirty="0"/>
          </a:p>
          <a:p>
            <a:r>
              <a:rPr lang="en-US" dirty="0"/>
              <a:t>- contains too much spam</a:t>
            </a:r>
          </a:p>
          <a:p>
            <a:r>
              <a:rPr lang="en-US" dirty="0"/>
              <a:t>- many duplicated questions and answers</a:t>
            </a:r>
          </a:p>
          <a:p>
            <a:r>
              <a:rPr lang="en-US" dirty="0"/>
              <a:t>- slow community response</a:t>
            </a:r>
          </a:p>
          <a:p>
            <a:r>
              <a:rPr lang="en-US" dirty="0"/>
              <a:t>- low moderation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170DA0-22EA-4D36-B648-C161083D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200" y="286603"/>
            <a:ext cx="1688254" cy="168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74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5403-92D1-4F8B-AD03-A0D0308B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business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78D0-A7FC-453F-AF69-B49017FCC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6960"/>
            <a:ext cx="9276080" cy="352213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StarForum</a:t>
            </a:r>
            <a:r>
              <a:rPr lang="en-US" dirty="0"/>
              <a:t> – platform for asking questions and giving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Allowing access for non-registered users, require logging in for writing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Provide possibility to add questions to </a:t>
            </a:r>
            <a:r>
              <a:rPr lang="en-US" dirty="0" err="1"/>
              <a:t>Favourites</a:t>
            </a:r>
            <a:r>
              <a:rPr lang="en-US" dirty="0"/>
              <a:t> and view those on a separate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Provide possibility to vote for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Provide possibility to add tags to questions and search by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Ensure the security of user data</a:t>
            </a:r>
          </a:p>
        </p:txBody>
      </p:sp>
    </p:spTree>
    <p:extLst>
      <p:ext uri="{BB962C8B-B14F-4D97-AF65-F5344CB8AC3E}">
        <p14:creationId xmlns:p14="http://schemas.microsoft.com/office/powerpoint/2010/main" val="394809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E094-0C74-4174-8F7F-7AE0CA71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17484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Users and their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0867-CDB4-4088-A74D-981445AD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251440" cy="43721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Users: </a:t>
            </a:r>
          </a:p>
          <a:p>
            <a:r>
              <a:rPr lang="en-US" dirty="0"/>
              <a:t>- students, who need help and ask questions for their studies</a:t>
            </a:r>
          </a:p>
          <a:p>
            <a:r>
              <a:rPr lang="en-US" dirty="0"/>
              <a:t>- students, who have required knowledge and want to help by giving answers to asked questions</a:t>
            </a:r>
          </a:p>
          <a:p>
            <a:r>
              <a:rPr lang="en-US" dirty="0"/>
              <a:t>- people, who start learning new topics and need support</a:t>
            </a:r>
          </a:p>
          <a:p>
            <a:endParaRPr lang="en-US" dirty="0"/>
          </a:p>
          <a:p>
            <a:r>
              <a:rPr lang="en-US" dirty="0"/>
              <a:t>Main needs:</a:t>
            </a:r>
          </a:p>
          <a:p>
            <a:r>
              <a:rPr lang="en-US" dirty="0"/>
              <a:t>- intuitive and free Ukrainian QA platform</a:t>
            </a:r>
          </a:p>
          <a:p>
            <a:r>
              <a:rPr lang="en-US" dirty="0"/>
              <a:t>- possibility to view questions without logging in</a:t>
            </a:r>
          </a:p>
          <a:p>
            <a:r>
              <a:rPr lang="en-US" dirty="0"/>
              <a:t>- possibility to quickly create a question</a:t>
            </a:r>
          </a:p>
          <a:p>
            <a:r>
              <a:rPr lang="en-US" dirty="0"/>
              <a:t>- possibility to search questions by tags</a:t>
            </a:r>
          </a:p>
          <a:p>
            <a:r>
              <a:rPr lang="en-US" dirty="0"/>
              <a:t>- possibility to tag created questions, add them to </a:t>
            </a:r>
            <a:r>
              <a:rPr lang="en-US" dirty="0" err="1"/>
              <a:t>Favourites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77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257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StackOverflow</vt:lpstr>
      <vt:lpstr>Quora</vt:lpstr>
      <vt:lpstr>Key business needs</vt:lpstr>
      <vt:lpstr>Users and their needs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StackOverflow</dc:title>
  <dc:creator>Ksenya Klakovych</dc:creator>
  <cp:lastModifiedBy>Ksenya Klakovych</cp:lastModifiedBy>
  <cp:revision>1</cp:revision>
  <dcterms:created xsi:type="dcterms:W3CDTF">2022-04-03T11:32:15Z</dcterms:created>
  <dcterms:modified xsi:type="dcterms:W3CDTF">2022-04-03T12:42:26Z</dcterms:modified>
</cp:coreProperties>
</file>