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28545-DA5F-5F6A-B427-EEA4E8501CD6}" v="14" dt="2025-04-29T15:07:24.656"/>
    <p1510:client id="{6D9AAED8-7905-84E2-4407-1BB8856EE075}" v="8" dt="2025-04-29T15:20:28.338"/>
    <p1510:client id="{C04238D6-675C-5976-CD86-56895334164D}" v="83" dt="2025-04-29T06:00:0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3C1CD-9A92-4834-A0A3-47B430E7BAB0}" type="datetimeFigureOut"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A3845-E438-4676-8691-156C203323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A3845-E438-4676-8691-156C20332361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A3845-E438-4676-8691-156C2033236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A3845-E438-4676-8691-156C2033236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A3845-E438-4676-8691-156C2033236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1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A3845-E438-4676-8691-156C20332361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5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A3845-E438-4676-8691-156C2033236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92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A3845-E438-4676-8691-156C20332361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wrfkaggler/ravdess-emotional-speech-audio&#8203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wrfkaggler/ravdess-emotional-speech-audio/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Speech Emotion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Deep Learning for Emotion Classification from Speech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r>
              <a:rPr dirty="0"/>
              <a:t>The task: Automatically classify emotions in human speech</a:t>
            </a:r>
            <a:endParaRPr dirty="0">
              <a:ea typeface="Calibri"/>
              <a:cs typeface="Calibri"/>
            </a:endParaRPr>
          </a:p>
          <a:p>
            <a:r>
              <a:rPr dirty="0"/>
              <a:t>Applications in healthcare, customer service, AI assistants, etc.</a:t>
            </a:r>
            <a:endParaRPr dirty="0">
              <a:ea typeface="Calibri"/>
              <a:cs typeface="Calibri"/>
            </a:endParaRPr>
          </a:p>
          <a:p>
            <a:r>
              <a:rPr dirty="0"/>
              <a:t>8 emotions to classify: neutral, calm, happy, sad, angry, fearful, disgusted, surprised</a:t>
            </a:r>
            <a:endParaRPr dirty="0">
              <a:ea typeface="Calibri"/>
              <a:cs typeface="Calibri"/>
            </a:endParaRPr>
          </a:p>
          <a:p>
            <a:r>
              <a:rPr dirty="0"/>
              <a:t>Dataset: RAVDESS (Emotional Speech Audio)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762001"/>
            <a:ext cx="3060272" cy="170824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Data Collection,</a:t>
            </a:r>
            <a:br>
              <a:rPr lang="en-US" sz="3500" dirty="0"/>
            </a:br>
            <a:r>
              <a:rPr lang="en-US" sz="3500" dirty="0">
                <a:ea typeface="Calibri"/>
                <a:cs typeface="Calibri"/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2" y="2470244"/>
            <a:ext cx="3060271" cy="37698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700"/>
          </a:p>
          <a:p>
            <a:r>
              <a:rPr lang="en-US" sz="1700"/>
              <a:t>Dataset: RAVDESS Emotional Speech Audio (1440 .wav files)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24 professional actors portraying different emotions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Data source: </a:t>
            </a:r>
            <a:r>
              <a:rPr lang="en-US" sz="1700">
                <a:hlinkClick r:id="rId3"/>
              </a:rPr>
              <a:t>RAVDESS Emotional Speech Audio</a:t>
            </a:r>
            <a:endParaRPr lang="en-US" sz="1700"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E9762-A2E0-4152-406C-04323022E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08803"/>
            <a:ext cx="4000647" cy="24403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762001"/>
            <a:ext cx="3060272" cy="17082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Augmentation and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2" y="2470244"/>
            <a:ext cx="3060271" cy="376983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700"/>
          </a:p>
          <a:p>
            <a:r>
              <a:rPr lang="en-US" sz="1700"/>
              <a:t>Audio files transformed into pseudo-images (Spectrograms &amp; MFCCs)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Channel 1: Mel Spectrogram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Channel 2: MFCCs</a:t>
            </a:r>
          </a:p>
          <a:p>
            <a:r>
              <a:rPr lang="en-US" sz="1700"/>
              <a:t>Channel 3: Duplicate MFCCs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Input to pre-trained MobileNetV2 model</a:t>
            </a:r>
          </a:p>
          <a:p>
            <a:endParaRPr lang="en-US" sz="1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0"/>
            <a:ext cx="508634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2982-369F-69F5-E290-46C75639F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28742"/>
            <a:ext cx="4000647" cy="32005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753691"/>
            <a:ext cx="3893134" cy="1716553"/>
          </a:xfrm>
        </p:spPr>
        <p:txBody>
          <a:bodyPr>
            <a:normAutofit/>
          </a:bodyPr>
          <a:lstStyle/>
          <a:p>
            <a:r>
              <a:rPr lang="en-US" sz="3500"/>
              <a:t>Modeling Approach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214" y="2470245"/>
            <a:ext cx="3893135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700"/>
          </a:p>
          <a:p>
            <a:r>
              <a:rPr lang="en-US" sz="1700"/>
              <a:t>Pre-trained MobileNetV2 model used for feature extraction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Custom top layers for emotion classification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Evaluation metrics: Accuracy, Confusion Matrix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/>
              <a:t>Training and validation performance results</a:t>
            </a:r>
          </a:p>
          <a:p>
            <a:endParaRPr lang="en-US" sz="1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6350" y="0"/>
            <a:ext cx="405765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0" dist="241300" dir="8580000" sx="90000" sy="90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1FAD5-53A7-A0D7-E4BA-9C77EF795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272" y="756237"/>
            <a:ext cx="2753805" cy="2512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3DDBA8-B469-E0B8-2DFF-BF63F5A3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908" y="3714403"/>
            <a:ext cx="2818534" cy="22618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r>
              <a:rPr dirty="0"/>
              <a:t>Model performs well in classifying emotions from speech</a:t>
            </a:r>
            <a:endParaRPr dirty="0">
              <a:ea typeface="Calibri"/>
              <a:cs typeface="Calibri"/>
            </a:endParaRPr>
          </a:p>
          <a:p>
            <a:r>
              <a:rPr dirty="0"/>
              <a:t>Insights into the limitations and possible future improvements</a:t>
            </a:r>
            <a:endParaRPr dirty="0">
              <a:ea typeface="Calibri"/>
              <a:cs typeface="Calibri"/>
            </a:endParaRPr>
          </a:p>
          <a:p>
            <a:r>
              <a:rPr dirty="0"/>
              <a:t>Next steps: Experiment with more advanced models or data augmentation techniques</a:t>
            </a:r>
            <a:endParaRPr dirty="0"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9956-BEE5-B333-D1D2-2FE864E2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Thank You!  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BDE6-180B-D2BB-42BE-6EB6CC9B9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75764"/>
            <a:ext cx="8229600" cy="3850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GitHub Repo:</a:t>
            </a:r>
          </a:p>
          <a:p>
            <a:r>
              <a:rPr lang="en-US" dirty="0">
                <a:ea typeface="Calibri"/>
                <a:cs typeface="Calibri"/>
              </a:rPr>
              <a:t>Dataset: </a:t>
            </a:r>
            <a:r>
              <a:rPr lang="en-US" dirty="0">
                <a:ea typeface="+mn-lt"/>
                <a:cs typeface="+mn-lt"/>
                <a:hlinkClick r:id="rId3"/>
              </a:rPr>
              <a:t>RAVDESS Emotional speech audio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5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Speech Emotion Recognition</vt:lpstr>
      <vt:lpstr>Introduction</vt:lpstr>
      <vt:lpstr>Data Collection, EDA</vt:lpstr>
      <vt:lpstr>Augmentation and Feature Engineering</vt:lpstr>
      <vt:lpstr>Modeling Approach &amp; Results</vt:lpstr>
      <vt:lpstr>Conclusions &amp; Future Work</vt:lpstr>
      <vt:lpstr>Thank You!  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52</cp:revision>
  <dcterms:created xsi:type="dcterms:W3CDTF">2013-01-27T09:14:16Z</dcterms:created>
  <dcterms:modified xsi:type="dcterms:W3CDTF">2025-04-29T16:15:21Z</dcterms:modified>
  <cp:category/>
</cp:coreProperties>
</file>