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checklist: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objective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challenges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features and/or mechanics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player will control the game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visual?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be moved to the end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all ages(?) and gender? Youth-young adult?  whoever wants to accompany the journey?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-PC single player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-those who enjoy stealth games, but still want something light-hearted??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Feelings: charming, hopeful, curious. Convey that the game has a thoughtful, slow pace. Elevated level of hopefulness as you go up each level, eager to leave the facility.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stealth game where you don’t fight; only survive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Accompany an AI through the journey to see the outer world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Summary: An AI trapped in a research facility wants to escape and see the real world by putting itself into a garbage can &lt; core objective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Picture of GARB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you get close to your freedom, more challenges that want to shackle you down arise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Feelings: charming, hopeful, curious. Convey that the game has a thoughtful, slow pace. Elevated level of hopefulness as you go up each level, eager to leave the facility. (from target audience slide)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world building elements: NPC conversations, emails??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Why should the player care for GARBy?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we will let the player know of the story. How is the story told.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-unique mechanic - the constraint of not being able to see for yourself at all will add a new dimension to the mechanics of a traditional stealth game.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-controls - players will use mouse and keyboard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-hackable devices: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Cameras: reveal the play area. Once a camera has been hacked you always see what it sees.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Doors: gives access to a section of the play area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(?)Microphone: allows you to locate NPCs without seeing them (we might have a mi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Elevators: the end of a level and the return point if the player is caught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-All NPCs will all react to thrown trash: Only Janitors actually move to it, Guards and Researchers only look at it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-Fail state for the player: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-If a Janitor see you at all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-If a Reseacher or Guard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Player Characters: Guards, Researchers and Janitors.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NPCs will react to tossed garbage and have a cone of vision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Guards (Blue Hats): Have hackable body cameras. Ignores the PC if they are not moving. Will move to the area of tossed garbage, but will not go to pick it up.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Researchers(White Coats): Same as Guards, but no body camera.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Janitors(Grey Coveralls): No body camera, will move to dropped garbage. Will fail the player if they see the PC.</a:t>
            </a:r>
            <a:endParaRPr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Hacking will involve a small puzzle itself to increase tension.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here or @ mechanics slide? - intro cut scene, garbage disposal level. No enemy only learning the movement + hacking mechanic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storage room: first enemies appear - guards. Cleaner than garbage disposal, but still dreary.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Level 2 &amp; Level 3 slides?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visual? Plants office space?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Band Names Studio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4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42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Level: Ground floor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obstacles appear: Janitors.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Cleanest area with windows to the outside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Cutscene at the very end of the level as an ending: did you </a:t>
            </a:r>
            <a:r>
              <a:rPr lang="en"/>
              <a:t>succeed?</a:t>
            </a:r>
            <a:r>
              <a:rPr lang="en"/>
              <a:t> 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00" y="1329350"/>
            <a:ext cx="4111499" cy="247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2375" y="3998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+ Project Development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Targeted ESRB rating of 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those who enjoy stealth and puzzle games that requires thinking, but still want something with a light-hearted aesthetic.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be built in GameMaker: Studio and available for PC.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Single player experience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	</a:t>
            </a:r>
            <a:r>
              <a:rPr b="1" lang="en" sz="3600"/>
              <a:t>Everything is subject to change</a:t>
            </a:r>
            <a:r>
              <a:rPr lang="en" sz="3600"/>
              <a:t> 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Almost all facet of the game is not safe from disposal if it does not meet our standards, isn’t technically feasible, or if we are restricted by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behind [game title]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Music and Sound: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Artist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Programmers: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Garbage Can That Wants To See The World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475125"/>
            <a:ext cx="8520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stealth game without any combat.</a:t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Get through the facility without getting caught.</a:t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Is blind, and can only see through the eyes of other devices.</a:t>
            </a:r>
            <a:endParaRPr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Overview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Meet G.A.R.B: An</a:t>
            </a:r>
            <a:r>
              <a:rPr lang="en" sz="2400"/>
              <a:t> AI formed in a research facility that put itself into a garbage can </a:t>
            </a:r>
            <a:r>
              <a:rPr b="1" lang="en" sz="2400"/>
              <a:t>to see the outside world.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GARB will have to stealthily avoid Facility Faculty and Security to escape. </a:t>
            </a:r>
            <a:endParaRPr sz="2400"/>
          </a:p>
        </p:txBody>
      </p:sp>
      <p:pic>
        <p:nvPicPr>
          <p:cNvPr descr="Garb (2)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800" y="2578675"/>
            <a:ext cx="2428975" cy="2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Delivery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game, major narrative points will be delivered by cutscenes. Smaller points and world building elements will be integrated into the levels themselves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Players will form a bond with GARB as they journey through the levels together. They will initially experience a sense of curiosity, and then a sense of hope as the game progresses and  the mood and environment becomes cleaner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Sound and level designs will change throughout the game to add to the narrative.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00" y="2908875"/>
            <a:ext cx="1906696" cy="19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207775" y="1017450"/>
            <a:ext cx="80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 your ways past your enemies’ sights, WITH their sights.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the level without the ability to reveal the area by yourself. Use your enemies’ sights to get around.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Throw or place garbage to divert the attention of NPCs.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enemies will appear as you move through the levels; each have different mechanics.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/>
              <a:t>Controls with mouse and keyboard: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/>
              <a:t>Mouse: aiming garbage projectile and interaction.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/>
              <a:t>Keyboard: WASD movement </a:t>
            </a:r>
            <a:endParaRPr sz="1800"/>
          </a:p>
        </p:txBody>
      </p:sp>
      <p:sp>
        <p:nvSpPr>
          <p:cNvPr id="87" name="Shape 87"/>
          <p:cNvSpPr txBox="1"/>
          <p:nvPr/>
        </p:nvSpPr>
        <p:spPr>
          <a:xfrm rot="-5400000">
            <a:off x="7370677" y="3548550"/>
            <a:ext cx="1967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http://www.clipshrine.com/sign-CCTV-55438-medium.html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difficulty will gradually increase with every level, as more obstacles will appear in later levels.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Gameplay loop: Hack → </a:t>
            </a:r>
            <a:r>
              <a:rPr lang="en"/>
              <a:t>Observe</a:t>
            </a:r>
            <a:r>
              <a:rPr lang="en"/>
              <a:t> → Solve → Execute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[Hacking will involve a small puzzle itself to increase tension.]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ach level starts with the PC exiting an elevator and will have to reach another elevator to progress through the facility.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player is caught moving. they are returned to the beginning of the level.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1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6825"/>
            <a:ext cx="45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Tutorial: Garbage Disposal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short level starting with a cutscene to introduce the premise of the game. Learn the core mechanic and controls by </a:t>
            </a:r>
            <a:r>
              <a:rPr lang="en"/>
              <a:t>maneuvering the environment with no NPCs.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ap concept0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375" y="1093650"/>
            <a:ext cx="3981197" cy="2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2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8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Area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NPCs appear: Guards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Cleaner than the Garbage Disposal level, but still dark and dingy. NPC echo this feeling.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player’s knowledge learned from the tutorial.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00" y="1048050"/>
            <a:ext cx="3746800" cy="30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3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44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Area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enemies: Researchers.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</a:t>
            </a:r>
            <a:r>
              <a:rPr lang="en"/>
              <a:t>Researchers</a:t>
            </a:r>
            <a:r>
              <a:rPr lang="en"/>
              <a:t> and Guards present.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cleaner and brighter than the first two levels.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difficult and </a:t>
            </a:r>
            <a:r>
              <a:rPr lang="en"/>
              <a:t>intricate</a:t>
            </a:r>
            <a:r>
              <a:rPr lang="en"/>
              <a:t> path to the elevator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00" y="1204138"/>
            <a:ext cx="4111500" cy="273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