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2A868-D064-42BB-9629-4447A2FBB9C2}" v="134" dt="2021-03-09T07:52:2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an Zdravkovski" userId="049424897f2e9304" providerId="Windows Live" clId="Web-{A532A868-D064-42BB-9629-4447A2FBB9C2}"/>
    <pc:docChg chg="modSld">
      <pc:chgData name="Dejan Zdravkovski" userId="049424897f2e9304" providerId="Windows Live" clId="Web-{A532A868-D064-42BB-9629-4447A2FBB9C2}" dt="2021-03-09T07:52:21.327" v="129" actId="20577"/>
      <pc:docMkLst>
        <pc:docMk/>
      </pc:docMkLst>
      <pc:sldChg chg="addSp delSp modSp">
        <pc:chgData name="Dejan Zdravkovski" userId="049424897f2e9304" providerId="Windows Live" clId="Web-{A532A868-D064-42BB-9629-4447A2FBB9C2}" dt="2021-03-09T07:52:21.327" v="129" actId="20577"/>
        <pc:sldMkLst>
          <pc:docMk/>
          <pc:sldMk cId="997206248" sldId="256"/>
        </pc:sldMkLst>
        <pc:spChg chg="mod">
          <ac:chgData name="Dejan Zdravkovski" userId="049424897f2e9304" providerId="Windows Live" clId="Web-{A532A868-D064-42BB-9629-4447A2FBB9C2}" dt="2021-03-09T07:52:21.327" v="129" actId="20577"/>
          <ac:spMkLst>
            <pc:docMk/>
            <pc:sldMk cId="997206248" sldId="256"/>
            <ac:spMk id="4" creationId="{53EE914B-EEE1-428C-9014-4154273D1F3D}"/>
          </ac:spMkLst>
        </pc:spChg>
        <pc:spChg chg="add del mod">
          <ac:chgData name="Dejan Zdravkovski" userId="049424897f2e9304" providerId="Windows Live" clId="Web-{A532A868-D064-42BB-9629-4447A2FBB9C2}" dt="2021-03-09T07:52:15.311" v="111"/>
          <ac:spMkLst>
            <pc:docMk/>
            <pc:sldMk cId="997206248" sldId="256"/>
            <ac:spMk id="5" creationId="{5F63F991-562A-413C-BDDB-D4EDE06D67AC}"/>
          </ac:spMkLst>
        </pc:spChg>
        <pc:spChg chg="add del mod">
          <ac:chgData name="Dejan Zdravkovski" userId="049424897f2e9304" providerId="Windows Live" clId="Web-{A532A868-D064-42BB-9629-4447A2FBB9C2}" dt="2021-03-09T07:52:12.920" v="108"/>
          <ac:spMkLst>
            <pc:docMk/>
            <pc:sldMk cId="997206248" sldId="256"/>
            <ac:spMk id="6" creationId="{464D1892-89CA-4342-A083-EDF13F5EE2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0 -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Introduction to JavaScript Advanced subject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142398" y="5521093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Petre</a:t>
            </a:r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Arsovski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 :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Panche</a:t>
            </a:r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 </a:t>
            </a:r>
            <a:r>
              <a:rPr lang="en-US" sz="1600">
                <a:solidFill>
                  <a:schemeClr val="bg1"/>
                </a:solidFill>
                <a:latin typeface="Futura PT Bold" panose="020B0902020204020203" pitchFamily="34" charset="0"/>
              </a:rPr>
              <a:t>Manaskov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expectations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Basic concepts should be familiar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Loops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Difficult concepts will require a lot of exercising and coding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goals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Learning high level JavaScript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Working with data from online servers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Understanding and implementing requirements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Building an app 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should we learn?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to make AJAX calls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and types of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of objects, inheritance and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JavaScript works under the hood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JavaScript asynchronous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Introduction to NPM and Node.js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Module 0 - Introduction</vt:lpstr>
      <vt:lpstr>JavaScript Advanced expectations</vt:lpstr>
      <vt:lpstr>JavaScript Advanced goals</vt:lpstr>
      <vt:lpstr>What should we learn?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User</cp:lastModifiedBy>
  <cp:revision>27</cp:revision>
  <dcterms:created xsi:type="dcterms:W3CDTF">2020-01-12T22:31:45Z</dcterms:created>
  <dcterms:modified xsi:type="dcterms:W3CDTF">2022-01-23T20:30:27Z</dcterms:modified>
</cp:coreProperties>
</file>