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/>
    <p:restoredTop sz="96646"/>
  </p:normalViewPr>
  <p:slideViewPr>
    <p:cSldViewPr snapToGrid="0" snapToObjects="1" showGuides="1">
      <p:cViewPr varScale="1">
        <p:scale>
          <a:sx n="126" d="100"/>
          <a:sy n="126" d="100"/>
        </p:scale>
        <p:origin x="224" y="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4D5F-1545-CD44-8984-28EF72F22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982EA-07D7-474C-808D-02F18C170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3CFDF-6DC1-E942-82D7-882AAA65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F439-16A1-894F-AAE7-4620EA814ED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8F637-E4CB-3945-9A89-A182D48B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96BDD-2BFC-2C4E-B617-C00D6304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D8E6-6E3E-814A-863D-53BC621D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2A99-BA22-8146-99CE-AC9CDB2B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40692-B97F-E44D-B132-F32ACC36F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27737-B0B2-1048-BBA8-85B68330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F439-16A1-894F-AAE7-4620EA814ED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4A37E-9680-B44A-BDAB-D8EDA489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E36E8-52C2-A54B-9D29-ED37190C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D8E6-6E3E-814A-863D-53BC621D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3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E0BEF-20F1-5C49-A915-0709B39D9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FD8F3-0F34-B64A-B6EE-5FBDB600F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20C59-3BF4-9440-A3DB-88427106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F439-16A1-894F-AAE7-4620EA814ED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5844C-2A87-EE44-8FBA-4F429E3F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494AF-F15D-894D-B289-C8AFCAC4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D8E6-6E3E-814A-863D-53BC621D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0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638E-5B61-104E-8475-C1B7CF97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21ACB-39F6-6042-98C9-645773222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B26AC-66C1-B44D-B5FB-B0C0BAAB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F439-16A1-894F-AAE7-4620EA814ED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67A08-26D9-B243-A215-9E60E926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8A679-B548-414C-B2BA-E092C309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D8E6-6E3E-814A-863D-53BC621D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4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8ACF-F7A4-6846-9A71-CE029EF5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30EC6-470E-AC4C-9028-0FE65D98E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F0EE9-E404-0F4E-9DE5-DA8FA5AF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F439-16A1-894F-AAE7-4620EA814ED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2FA52-FD2F-914E-AB7B-47EA745C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B5734-0C0B-1543-8108-31A018F6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D8E6-6E3E-814A-863D-53BC621D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5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FB7E-8645-A64D-A8D6-E2916255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E62DB-2957-5049-A197-299A03973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46643-134D-B648-9317-B7A50A4B3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6F140-B755-5442-831A-689F87EF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F439-16A1-894F-AAE7-4620EA814ED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8268B-30DD-5A4A-915D-96B9690E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A654C-B1DD-8442-9B95-D05CF97A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D8E6-6E3E-814A-863D-53BC621D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4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69FF-9676-F748-9D2D-399B199D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80483-F796-BE40-AF94-378E2D3C4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2AA1E-57E7-4649-8534-31E4F6D5D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701ED-336D-AF49-B471-3F744E739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72B91-B3E4-7F4F-B7B6-0FAB6EAFF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392E9-3B2F-FB49-8FDB-0C3E715C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F439-16A1-894F-AAE7-4620EA814ED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86F82-BF24-3B44-9E99-071488B6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ACD345-6DF0-D446-B78B-995ADC0B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D8E6-6E3E-814A-863D-53BC621D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9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EAEF-FD66-2545-AE79-4AFA7641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63842-720D-834F-B433-79AFCE7C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F439-16A1-894F-AAE7-4620EA814ED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BA2E2-CE7F-904F-9F1C-A3A4E7E9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D2E5F-4C9E-3348-BE1A-BF498D15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D8E6-6E3E-814A-863D-53BC621D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7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98B66A-8D06-A64A-9708-6C7E0368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F439-16A1-894F-AAE7-4620EA814ED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15AAA-5B94-CB43-B0C1-E4445BF2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73875-B378-9447-BBED-D4DA2BA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D8E6-6E3E-814A-863D-53BC621D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7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5BA8-2D11-3D4B-962F-6B28E452F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DBBEE-B494-C446-AEC5-9CFA49F1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AED8D-C8A8-4748-9374-4C0820391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A84DC-6B04-CE4E-BE95-62B18441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F439-16A1-894F-AAE7-4620EA814ED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CDA18-0A69-054D-92C7-D8812BC4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9B043-C580-AB47-8F0D-FD7E3250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D8E6-6E3E-814A-863D-53BC621D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5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BF05-B18E-D343-B6B0-1D683E6D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02D19-657F-2A4F-A76B-6B48B4BAF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B4BA4-1C3A-BC47-90D0-CA3CBA35E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884A2-23E8-4F43-B328-D4717CCB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F439-16A1-894F-AAE7-4620EA814ED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D5EB0-7442-7B4C-B4D9-87ED7476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CD7B0-1B1E-674E-86F3-B2327CB5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D8E6-6E3E-814A-863D-53BC621D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3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5EF73-83DD-704A-919B-ECA0E5E0B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E4210-AD50-0842-B8E5-CCF68C061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89FB-918E-494F-85D9-C0F973379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F439-16A1-894F-AAE7-4620EA814ED0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DF38-DF21-4E4C-B85B-7CDE13033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8FF16-FF2B-6F45-975F-F67B9A9A7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9D8E6-6E3E-814A-863D-53BC621D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3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B1F982C-E9D6-B842-86DE-5C9916FADC34}"/>
              </a:ext>
            </a:extLst>
          </p:cNvPr>
          <p:cNvCxnSpPr>
            <a:cxnSpLocks/>
            <a:stCxn id="5" idx="1"/>
            <a:endCxn id="109" idx="3"/>
          </p:cNvCxnSpPr>
          <p:nvPr/>
        </p:nvCxnSpPr>
        <p:spPr>
          <a:xfrm flipH="1">
            <a:off x="6752214" y="3441698"/>
            <a:ext cx="1164648" cy="92636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793567A-AE72-DE4C-9892-C6738AC28364}"/>
              </a:ext>
            </a:extLst>
          </p:cNvPr>
          <p:cNvCxnSpPr>
            <a:cxnSpLocks/>
            <a:stCxn id="64" idx="3"/>
            <a:endCxn id="6" idx="0"/>
          </p:cNvCxnSpPr>
          <p:nvPr/>
        </p:nvCxnSpPr>
        <p:spPr>
          <a:xfrm>
            <a:off x="7404100" y="1258604"/>
            <a:ext cx="124777" cy="331491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F24DC31-DF46-104D-860D-D465922B1FD5}"/>
              </a:ext>
            </a:extLst>
          </p:cNvPr>
          <p:cNvCxnSpPr>
            <a:cxnSpLocks/>
            <a:stCxn id="64" idx="3"/>
            <a:endCxn id="8" idx="0"/>
          </p:cNvCxnSpPr>
          <p:nvPr/>
        </p:nvCxnSpPr>
        <p:spPr>
          <a:xfrm>
            <a:off x="7404100" y="1258604"/>
            <a:ext cx="1470977" cy="423004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A6086AF-4D80-C443-B2EC-358BF281CFDE}"/>
              </a:ext>
            </a:extLst>
          </p:cNvPr>
          <p:cNvCxnSpPr>
            <a:cxnSpLocks/>
            <a:stCxn id="64" idx="3"/>
            <a:endCxn id="7" idx="1"/>
          </p:cNvCxnSpPr>
          <p:nvPr/>
        </p:nvCxnSpPr>
        <p:spPr>
          <a:xfrm>
            <a:off x="7404100" y="1258604"/>
            <a:ext cx="3105823" cy="218309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B87C99-7D11-3D44-AD36-C629D2CC9825}"/>
              </a:ext>
            </a:extLst>
          </p:cNvPr>
          <p:cNvGraphicFramePr>
            <a:graphicFrameLocks noGrp="1"/>
          </p:cNvGraphicFramePr>
          <p:nvPr/>
        </p:nvGraphicFramePr>
        <p:xfrm>
          <a:off x="3541091" y="2276402"/>
          <a:ext cx="1793240" cy="2330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240">
                  <a:extLst>
                    <a:ext uri="{9D8B030D-6E8A-4147-A177-3AD203B41FA5}">
                      <a16:colId xmlns:a16="http://schemas.microsoft.com/office/drawing/2014/main" val="1105031857"/>
                    </a:ext>
                  </a:extLst>
                </a:gridCol>
              </a:tblGrid>
              <a:tr h="3189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MainActivity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671639"/>
                  </a:ext>
                </a:extLst>
              </a:tr>
              <a:tr h="318911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HomeFragment</a:t>
                      </a:r>
                      <a:r>
                        <a:rPr lang="en-US" sz="800" dirty="0"/>
                        <a:t>: Fragment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TopMenuBarFragment</a:t>
                      </a:r>
                      <a:r>
                        <a:rPr lang="en-US" sz="800" dirty="0"/>
                        <a:t>: Fragment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StoryBarFragment</a:t>
                      </a:r>
                      <a:r>
                        <a:rPr lang="en-US" sz="800" dirty="0"/>
                        <a:t>: Fragment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DisplayImageFragment</a:t>
                      </a:r>
                      <a:r>
                        <a:rPr lang="en-US" sz="800" dirty="0"/>
                        <a:t>: Fragment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StoriesFragment</a:t>
                      </a:r>
                      <a:r>
                        <a:rPr lang="en-US" sz="800" dirty="0"/>
                        <a:t>: Fragment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SearchFragment</a:t>
                      </a:r>
                      <a:r>
                        <a:rPr lang="en-US" sz="800" dirty="0"/>
                        <a:t>: Fragment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TopSearchBarFragment</a:t>
                      </a:r>
                      <a:r>
                        <a:rPr lang="en-US" sz="800" dirty="0"/>
                        <a:t>: Fragment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CreateFragment</a:t>
                      </a:r>
                      <a:r>
                        <a:rPr lang="en-US" sz="800" dirty="0"/>
                        <a:t>: Fragment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LikedFragment</a:t>
                      </a:r>
                      <a:r>
                        <a:rPr lang="en-US" sz="800" dirty="0"/>
                        <a:t>: Fragment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ProfileFragment</a:t>
                      </a:r>
                      <a:r>
                        <a:rPr lang="en-US" sz="800" dirty="0"/>
                        <a:t>: Fragment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ProfileTopBarFragment</a:t>
                      </a:r>
                      <a:r>
                        <a:rPr lang="en-US" sz="800" dirty="0"/>
                        <a:t>: Fragment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StoryHighLightsBar</a:t>
                      </a:r>
                      <a:r>
                        <a:rPr lang="en-US" sz="800" dirty="0"/>
                        <a:t>: Fragment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EditProfileFragment</a:t>
                      </a:r>
                      <a:r>
                        <a:rPr lang="en-US" sz="800" dirty="0"/>
                        <a:t>: Fragment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027474"/>
                  </a:ext>
                </a:extLst>
              </a:tr>
              <a:tr h="318911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onCreate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342900" indent="-177800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800" dirty="0" err="1"/>
                        <a:t>onNavigationItemSelected</a:t>
                      </a:r>
                      <a:r>
                        <a:rPr lang="en-US" sz="8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15238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0200A6-62C1-0145-8086-870BC2A6A180}"/>
              </a:ext>
            </a:extLst>
          </p:cNvPr>
          <p:cNvGraphicFramePr>
            <a:graphicFrameLocks noGrp="1"/>
          </p:cNvGraphicFramePr>
          <p:nvPr/>
        </p:nvGraphicFramePr>
        <p:xfrm>
          <a:off x="1498966" y="2641142"/>
          <a:ext cx="1488440" cy="1599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440">
                  <a:extLst>
                    <a:ext uri="{9D8B030D-6E8A-4147-A177-3AD203B41FA5}">
                      <a16:colId xmlns:a16="http://schemas.microsoft.com/office/drawing/2014/main" val="1105031857"/>
                    </a:ext>
                  </a:extLst>
                </a:gridCol>
              </a:tblGrid>
              <a:tr h="3189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LoginActivity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671639"/>
                  </a:ext>
                </a:extLst>
              </a:tr>
              <a:tr h="318911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etUsername</a:t>
                      </a:r>
                      <a:r>
                        <a:rPr lang="en-US" sz="800" dirty="0"/>
                        <a:t>: </a:t>
                      </a:r>
                      <a:r>
                        <a:rPr lang="en-US" sz="800" dirty="0" err="1"/>
                        <a:t>EditText</a:t>
                      </a:r>
                      <a:endParaRPr lang="en-US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etPassword</a:t>
                      </a:r>
                      <a:r>
                        <a:rPr lang="en-US" sz="800" dirty="0"/>
                        <a:t>: </a:t>
                      </a:r>
                      <a:r>
                        <a:rPr lang="en-US" sz="800" dirty="0" err="1"/>
                        <a:t>EditText</a:t>
                      </a:r>
                      <a:endParaRPr lang="en-US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btnLogin</a:t>
                      </a:r>
                      <a:r>
                        <a:rPr lang="en-US" sz="800" dirty="0"/>
                        <a:t>: Button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btnResetPassword</a:t>
                      </a:r>
                      <a:r>
                        <a:rPr lang="en-US" sz="800" dirty="0"/>
                        <a:t>: Button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btnThirdParty</a:t>
                      </a:r>
                      <a:r>
                        <a:rPr lang="en-US" sz="800" dirty="0"/>
                        <a:t>: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027474"/>
                  </a:ext>
                </a:extLst>
              </a:tr>
              <a:tr h="318911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onCreate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342900" indent="-177800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800" dirty="0" err="1"/>
                        <a:t>onClick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65100" indent="-165100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800" dirty="0" err="1"/>
                        <a:t>loginUser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65100" indent="-165100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800" dirty="0" err="1"/>
                        <a:t>goMainActivity</a:t>
                      </a:r>
                      <a:r>
                        <a:rPr lang="en-US" sz="8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15238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B5133D-080F-9649-829D-EC720D44EC68}"/>
              </a:ext>
            </a:extLst>
          </p:cNvPr>
          <p:cNvGraphicFramePr>
            <a:graphicFrameLocks noGrp="1"/>
          </p:cNvGraphicFramePr>
          <p:nvPr/>
        </p:nvGraphicFramePr>
        <p:xfrm>
          <a:off x="7916862" y="2581203"/>
          <a:ext cx="1916430" cy="1720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430">
                  <a:extLst>
                    <a:ext uri="{9D8B030D-6E8A-4147-A177-3AD203B41FA5}">
                      <a16:colId xmlns:a16="http://schemas.microsoft.com/office/drawing/2014/main" val="1105031857"/>
                    </a:ext>
                  </a:extLst>
                </a:gridCol>
              </a:tblGrid>
              <a:tr h="3189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HomeFragment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671639"/>
                  </a:ext>
                </a:extLst>
              </a:tr>
              <a:tr h="318911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rvHome</a:t>
                      </a:r>
                      <a:r>
                        <a:rPr lang="en-US" sz="800" dirty="0"/>
                        <a:t>: </a:t>
                      </a:r>
                      <a:r>
                        <a:rPr lang="en-US" sz="800" dirty="0" err="1"/>
                        <a:t>RecyclerView</a:t>
                      </a:r>
                      <a:endParaRPr lang="en-US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adapter: </a:t>
                      </a:r>
                      <a:r>
                        <a:rPr lang="en-US" sz="800" dirty="0" err="1"/>
                        <a:t>PostsAdapter</a:t>
                      </a:r>
                      <a:endParaRPr lang="en-US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allPosts</a:t>
                      </a:r>
                      <a:r>
                        <a:rPr lang="en-US" sz="800" dirty="0"/>
                        <a:t>: List&lt;Post&gt;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swipeContainer</a:t>
                      </a:r>
                      <a:r>
                        <a:rPr lang="en-US" sz="800" dirty="0"/>
                        <a:t>: </a:t>
                      </a:r>
                      <a:r>
                        <a:rPr lang="en-US" sz="800" dirty="0" err="1"/>
                        <a:t>SwipeRefreshLayout</a:t>
                      </a:r>
                      <a:endParaRPr lang="en-US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scrollListener</a:t>
                      </a:r>
                      <a:r>
                        <a:rPr lang="en-US" sz="800" dirty="0"/>
                        <a:t>: </a:t>
                      </a:r>
                      <a:r>
                        <a:rPr lang="en-US" sz="800" dirty="0" err="1"/>
                        <a:t>EndlessRecyclerViewScrollListener</a:t>
                      </a:r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027474"/>
                  </a:ext>
                </a:extLst>
              </a:tr>
              <a:tr h="318911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onCreateView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65100" indent="-165100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800" dirty="0" err="1"/>
                        <a:t>onViewCreated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342900" indent="-165100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800" dirty="0" err="1"/>
                        <a:t>onRefresh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65100" indent="-165100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800" dirty="0" err="1"/>
                        <a:t>queryPosts</a:t>
                      </a:r>
                      <a:r>
                        <a:rPr lang="en-US" sz="8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1523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F53BF2-6C33-9A40-A5F8-E0A8D43E740F}"/>
              </a:ext>
            </a:extLst>
          </p:cNvPr>
          <p:cNvGraphicFramePr>
            <a:graphicFrameLocks noGrp="1"/>
          </p:cNvGraphicFramePr>
          <p:nvPr/>
        </p:nvGraphicFramePr>
        <p:xfrm>
          <a:off x="6988372" y="4573519"/>
          <a:ext cx="1081010" cy="70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010">
                  <a:extLst>
                    <a:ext uri="{9D8B030D-6E8A-4147-A177-3AD203B41FA5}">
                      <a16:colId xmlns:a16="http://schemas.microsoft.com/office/drawing/2014/main" val="1105031857"/>
                    </a:ext>
                  </a:extLst>
                </a:gridCol>
              </a:tblGrid>
              <a:tr h="23911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SearchFragment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671639"/>
                  </a:ext>
                </a:extLst>
              </a:tr>
              <a:tr h="229692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027474"/>
                  </a:ext>
                </a:extLst>
              </a:tr>
              <a:tr h="229692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1523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C1A5E3-BCA8-B64A-9570-B3EFC5B06A3F}"/>
              </a:ext>
            </a:extLst>
          </p:cNvPr>
          <p:cNvGraphicFramePr>
            <a:graphicFrameLocks noGrp="1"/>
          </p:cNvGraphicFramePr>
          <p:nvPr/>
        </p:nvGraphicFramePr>
        <p:xfrm>
          <a:off x="10509923" y="3018365"/>
          <a:ext cx="1028065" cy="84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65">
                  <a:extLst>
                    <a:ext uri="{9D8B030D-6E8A-4147-A177-3AD203B41FA5}">
                      <a16:colId xmlns:a16="http://schemas.microsoft.com/office/drawing/2014/main" val="1105031857"/>
                    </a:ext>
                  </a:extLst>
                </a:gridCol>
              </a:tblGrid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LikedFragment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671639"/>
                  </a:ext>
                </a:extLst>
              </a:tr>
              <a:tr h="282222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027474"/>
                  </a:ext>
                </a:extLst>
              </a:tr>
              <a:tr h="282222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15238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9EBAFB-0DC2-9749-8182-36C70F63E4F2}"/>
              </a:ext>
            </a:extLst>
          </p:cNvPr>
          <p:cNvGraphicFramePr>
            <a:graphicFrameLocks noGrp="1"/>
          </p:cNvGraphicFramePr>
          <p:nvPr/>
        </p:nvGraphicFramePr>
        <p:xfrm>
          <a:off x="8306831" y="5488645"/>
          <a:ext cx="1136492" cy="72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492">
                  <a:extLst>
                    <a:ext uri="{9D8B030D-6E8A-4147-A177-3AD203B41FA5}">
                      <a16:colId xmlns:a16="http://schemas.microsoft.com/office/drawing/2014/main" val="1105031857"/>
                    </a:ext>
                  </a:extLst>
                </a:gridCol>
              </a:tblGrid>
              <a:tr h="24102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ProfileFragment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671639"/>
                  </a:ext>
                </a:extLst>
              </a:tr>
              <a:tr h="241021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027474"/>
                  </a:ext>
                </a:extLst>
              </a:tr>
              <a:tr h="241021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15238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B6E7E2-3BEA-6742-8C86-5A7A0A79E85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7528877" y="4302194"/>
            <a:ext cx="1346200" cy="2713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623670-350C-D843-81AA-F026D4C4C4C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8875077" y="4302194"/>
            <a:ext cx="0" cy="118645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329654-7942-3C4E-A8F4-314C6EF7A98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9833292" y="3441698"/>
            <a:ext cx="67663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55C804A-8252-D44E-BFA1-2352ABB67C34}"/>
              </a:ext>
            </a:extLst>
          </p:cNvPr>
          <p:cNvSpPr txBox="1"/>
          <p:nvPr/>
        </p:nvSpPr>
        <p:spPr>
          <a:xfrm>
            <a:off x="7686392" y="4295803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Extends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41709C-AFC3-4248-9164-0B6830B79B0E}"/>
              </a:ext>
            </a:extLst>
          </p:cNvPr>
          <p:cNvSpPr txBox="1"/>
          <p:nvPr/>
        </p:nvSpPr>
        <p:spPr>
          <a:xfrm>
            <a:off x="9874090" y="3195479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Extends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6E4492-33D4-D342-A0E8-4A954921402D}"/>
              </a:ext>
            </a:extLst>
          </p:cNvPr>
          <p:cNvSpPr txBox="1"/>
          <p:nvPr/>
        </p:nvSpPr>
        <p:spPr>
          <a:xfrm>
            <a:off x="8878454" y="429727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Extends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534692-FDF6-FF44-8CEB-EC3A707D6C80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5334331" y="3441697"/>
            <a:ext cx="2582531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08847D-3B79-E04B-BE26-CF4058A3EF3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987406" y="3440677"/>
            <a:ext cx="553685" cy="1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AA4A7FA8-7622-3644-BDC2-4E5F2B185ADB}"/>
              </a:ext>
            </a:extLst>
          </p:cNvPr>
          <p:cNvGraphicFramePr>
            <a:graphicFrameLocks noGrp="1"/>
          </p:cNvGraphicFramePr>
          <p:nvPr/>
        </p:nvGraphicFramePr>
        <p:xfrm>
          <a:off x="10178415" y="882909"/>
          <a:ext cx="1442085" cy="1233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085">
                  <a:extLst>
                    <a:ext uri="{9D8B030D-6E8A-4147-A177-3AD203B41FA5}">
                      <a16:colId xmlns:a16="http://schemas.microsoft.com/office/drawing/2014/main" val="1105031857"/>
                    </a:ext>
                  </a:extLst>
                </a:gridCol>
              </a:tblGrid>
              <a:tr h="3189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TopMenuFragment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671639"/>
                  </a:ext>
                </a:extLst>
              </a:tr>
              <a:tr h="318911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btnCreateStory</a:t>
                      </a:r>
                      <a:r>
                        <a:rPr lang="en-US" sz="800" dirty="0"/>
                        <a:t>: Button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btnDirectMessage</a:t>
                      </a:r>
                      <a:r>
                        <a:rPr lang="en-US" sz="800" dirty="0"/>
                        <a:t>: Button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btnLogout</a:t>
                      </a:r>
                      <a:r>
                        <a:rPr lang="en-US" sz="800" dirty="0"/>
                        <a:t>: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027474"/>
                  </a:ext>
                </a:extLst>
              </a:tr>
              <a:tr h="318911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onCreateView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65100" indent="-165100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800" dirty="0" err="1"/>
                        <a:t>onViewCreated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342900" indent="-165100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800" dirty="0" err="1"/>
                        <a:t>onClick</a:t>
                      </a:r>
                      <a:r>
                        <a:rPr lang="en-US" sz="8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152389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3FCE6B-6E33-1248-8BEC-0958AF85BE16}"/>
              </a:ext>
            </a:extLst>
          </p:cNvPr>
          <p:cNvCxnSpPr>
            <a:cxnSpLocks/>
            <a:stCxn id="48" idx="2"/>
            <a:endCxn id="5" idx="3"/>
          </p:cNvCxnSpPr>
          <p:nvPr/>
        </p:nvCxnSpPr>
        <p:spPr>
          <a:xfrm flipH="1">
            <a:off x="9833292" y="2116220"/>
            <a:ext cx="1066165" cy="132547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69B204E-5F69-6B4A-8E1E-1F68A0ABD5A2}"/>
              </a:ext>
            </a:extLst>
          </p:cNvPr>
          <p:cNvCxnSpPr>
            <a:cxnSpLocks/>
            <a:stCxn id="48" idx="2"/>
            <a:endCxn id="7" idx="0"/>
          </p:cNvCxnSpPr>
          <p:nvPr/>
        </p:nvCxnSpPr>
        <p:spPr>
          <a:xfrm>
            <a:off x="10899457" y="2116220"/>
            <a:ext cx="124498" cy="9021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F23B984E-1D0F-AA4F-97C5-54A0CB4AEE78}"/>
              </a:ext>
            </a:extLst>
          </p:cNvPr>
          <p:cNvGraphicFramePr>
            <a:graphicFrameLocks noGrp="1"/>
          </p:cNvGraphicFramePr>
          <p:nvPr/>
        </p:nvGraphicFramePr>
        <p:xfrm>
          <a:off x="8221481" y="197561"/>
          <a:ext cx="1308457" cy="1720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457">
                  <a:extLst>
                    <a:ext uri="{9D8B030D-6E8A-4147-A177-3AD203B41FA5}">
                      <a16:colId xmlns:a16="http://schemas.microsoft.com/office/drawing/2014/main" val="1105031857"/>
                    </a:ext>
                  </a:extLst>
                </a:gridCol>
              </a:tblGrid>
              <a:tr h="3189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PostsAdapter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671639"/>
                  </a:ext>
                </a:extLst>
              </a:tr>
              <a:tr h="318911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context: Context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posts: List&lt;Post&gt;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027474"/>
                  </a:ext>
                </a:extLst>
              </a:tr>
              <a:tr h="318911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PostsAdapter</a:t>
                      </a:r>
                      <a:endParaRPr lang="en-US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onCreateViewHolder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onBindViewHolder</a:t>
                      </a:r>
                      <a:endParaRPr lang="en-US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clear()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addAll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getItemCount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ViewHolder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bind()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152389"/>
                  </a:ext>
                </a:extLst>
              </a:tr>
            </a:tbl>
          </a:graphicData>
        </a:graphic>
      </p:graphicFrame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B058F8-5CCA-A347-A401-7925898BDB7A}"/>
              </a:ext>
            </a:extLst>
          </p:cNvPr>
          <p:cNvCxnSpPr>
            <a:cxnSpLocks/>
            <a:stCxn id="60" idx="2"/>
            <a:endCxn id="5" idx="0"/>
          </p:cNvCxnSpPr>
          <p:nvPr/>
        </p:nvCxnSpPr>
        <p:spPr>
          <a:xfrm flipH="1">
            <a:off x="8875077" y="1918552"/>
            <a:ext cx="632" cy="66265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1FC514B2-DEF2-0144-8B26-373AEE228A53}"/>
              </a:ext>
            </a:extLst>
          </p:cNvPr>
          <p:cNvGraphicFramePr>
            <a:graphicFrameLocks noGrp="1"/>
          </p:cNvGraphicFramePr>
          <p:nvPr/>
        </p:nvGraphicFramePr>
        <p:xfrm>
          <a:off x="5847298" y="154269"/>
          <a:ext cx="1556802" cy="2208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802">
                  <a:extLst>
                    <a:ext uri="{9D8B030D-6E8A-4147-A177-3AD203B41FA5}">
                      <a16:colId xmlns:a16="http://schemas.microsoft.com/office/drawing/2014/main" val="1105031857"/>
                    </a:ext>
                  </a:extLst>
                </a:gridCol>
              </a:tblGrid>
              <a:tr h="3189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ImageFragment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671639"/>
                  </a:ext>
                </a:extLst>
              </a:tr>
              <a:tr h="318911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ivProfileImage</a:t>
                      </a:r>
                      <a:r>
                        <a:rPr lang="en-US" sz="800" dirty="0"/>
                        <a:t>: </a:t>
                      </a:r>
                      <a:r>
                        <a:rPr lang="en-US" sz="800" dirty="0" err="1"/>
                        <a:t>ImageView</a:t>
                      </a:r>
                      <a:endParaRPr lang="en-US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tvUserName</a:t>
                      </a:r>
                      <a:r>
                        <a:rPr lang="en-US" sz="800" dirty="0"/>
                        <a:t>: </a:t>
                      </a:r>
                      <a:r>
                        <a:rPr lang="en-US" sz="800" dirty="0" err="1"/>
                        <a:t>TextView</a:t>
                      </a:r>
                      <a:endParaRPr lang="en-US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ivPostImage</a:t>
                      </a:r>
                      <a:r>
                        <a:rPr lang="en-US" sz="800" dirty="0"/>
                        <a:t>: </a:t>
                      </a:r>
                      <a:r>
                        <a:rPr lang="en-US" sz="800" dirty="0" err="1"/>
                        <a:t>ImageView</a:t>
                      </a:r>
                      <a:endParaRPr lang="en-US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tvCaption</a:t>
                      </a:r>
                      <a:r>
                        <a:rPr lang="en-US" sz="800" dirty="0"/>
                        <a:t>: </a:t>
                      </a:r>
                      <a:r>
                        <a:rPr lang="en-US" sz="800" dirty="0" err="1"/>
                        <a:t>TextView</a:t>
                      </a:r>
                      <a:endParaRPr lang="en-US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btnLike</a:t>
                      </a:r>
                      <a:r>
                        <a:rPr lang="en-US" sz="800" dirty="0"/>
                        <a:t> : Button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btnComment</a:t>
                      </a:r>
                      <a:r>
                        <a:rPr lang="en-US" sz="800" dirty="0"/>
                        <a:t>: Button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btnShare</a:t>
                      </a:r>
                      <a:r>
                        <a:rPr lang="en-US" sz="800" dirty="0"/>
                        <a:t>: Button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btnSave</a:t>
                      </a:r>
                      <a:r>
                        <a:rPr lang="en-US" sz="800" dirty="0"/>
                        <a:t>: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027474"/>
                  </a:ext>
                </a:extLst>
              </a:tr>
              <a:tr h="318911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onCreateView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65100" indent="-165100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800" dirty="0" err="1"/>
                        <a:t>onViewCreated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65100" indent="-165100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800" dirty="0" err="1"/>
                        <a:t>queryPost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65100" indent="-165100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800" dirty="0" err="1"/>
                        <a:t>likePost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65100" indent="-165100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800" dirty="0" err="1"/>
                        <a:t>commentPost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65100" indent="-165100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800" dirty="0" err="1"/>
                        <a:t>savePost</a:t>
                      </a:r>
                      <a:r>
                        <a:rPr lang="en-US" sz="8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152389"/>
                  </a:ext>
                </a:extLst>
              </a:tr>
            </a:tbl>
          </a:graphicData>
        </a:graphic>
      </p:graphicFrame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FAC2835-AC43-9141-A6E9-DDE6F667E43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188523" y="3440677"/>
            <a:ext cx="3104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D8C22BE9-C4D6-A24E-9946-ED50A6376A9B}"/>
              </a:ext>
            </a:extLst>
          </p:cNvPr>
          <p:cNvGraphicFramePr>
            <a:graphicFrameLocks noGrp="1"/>
          </p:cNvGraphicFramePr>
          <p:nvPr/>
        </p:nvGraphicFramePr>
        <p:xfrm>
          <a:off x="5511346" y="3849898"/>
          <a:ext cx="12408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868">
                  <a:extLst>
                    <a:ext uri="{9D8B030D-6E8A-4147-A177-3AD203B41FA5}">
                      <a16:colId xmlns:a16="http://schemas.microsoft.com/office/drawing/2014/main" val="1105031857"/>
                    </a:ext>
                  </a:extLst>
                </a:gridCol>
              </a:tblGrid>
              <a:tr h="23911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SearchBarFragment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671639"/>
                  </a:ext>
                </a:extLst>
              </a:tr>
              <a:tr h="229692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etSearch</a:t>
                      </a:r>
                      <a:r>
                        <a:rPr lang="en-US" sz="800" dirty="0"/>
                        <a:t>: </a:t>
                      </a:r>
                      <a:r>
                        <a:rPr lang="en-US" sz="800" dirty="0" err="1"/>
                        <a:t>EditText</a:t>
                      </a:r>
                      <a:endParaRPr lang="en-US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btnSearch</a:t>
                      </a:r>
                      <a:r>
                        <a:rPr lang="en-US" sz="800" dirty="0"/>
                        <a:t>: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027474"/>
                  </a:ext>
                </a:extLst>
              </a:tr>
              <a:tr h="229692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onCreateView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65100" indent="-165100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800" dirty="0" err="1"/>
                        <a:t>onViewCreated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search()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152389"/>
                  </a:ext>
                </a:extLst>
              </a:tr>
            </a:tbl>
          </a:graphicData>
        </a:graphic>
      </p:graphicFrame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E84DE8E-F692-3D45-82E1-96734951E2DE}"/>
              </a:ext>
            </a:extLst>
          </p:cNvPr>
          <p:cNvCxnSpPr>
            <a:cxnSpLocks/>
            <a:stCxn id="64" idx="1"/>
            <a:endCxn id="135" idx="3"/>
          </p:cNvCxnSpPr>
          <p:nvPr/>
        </p:nvCxnSpPr>
        <p:spPr>
          <a:xfrm flipH="1">
            <a:off x="5311415" y="1258604"/>
            <a:ext cx="535883" cy="131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92BD9FD-FAE0-9B45-9FA6-CBBFDDA8B494}"/>
              </a:ext>
            </a:extLst>
          </p:cNvPr>
          <p:cNvCxnSpPr>
            <a:cxnSpLocks/>
            <a:stCxn id="6" idx="1"/>
            <a:endCxn id="109" idx="3"/>
          </p:cNvCxnSpPr>
          <p:nvPr/>
        </p:nvCxnSpPr>
        <p:spPr>
          <a:xfrm flipH="1" flipV="1">
            <a:off x="6752214" y="4368058"/>
            <a:ext cx="236158" cy="55707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4CF5853-47B7-A74D-A3B0-A939A2E042E0}"/>
              </a:ext>
            </a:extLst>
          </p:cNvPr>
          <p:cNvCxnSpPr>
            <a:cxnSpLocks/>
            <a:stCxn id="5" idx="3"/>
            <a:endCxn id="143" idx="0"/>
          </p:cNvCxnSpPr>
          <p:nvPr/>
        </p:nvCxnSpPr>
        <p:spPr>
          <a:xfrm>
            <a:off x="9833292" y="3441698"/>
            <a:ext cx="1128414" cy="92636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C86C554-DFD9-4041-9ECF-8B64333A9CDE}"/>
              </a:ext>
            </a:extLst>
          </p:cNvPr>
          <p:cNvCxnSpPr>
            <a:cxnSpLocks/>
            <a:stCxn id="7" idx="2"/>
            <a:endCxn id="143" idx="0"/>
          </p:cNvCxnSpPr>
          <p:nvPr/>
        </p:nvCxnSpPr>
        <p:spPr>
          <a:xfrm flipH="1">
            <a:off x="10961706" y="3865031"/>
            <a:ext cx="62249" cy="50302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4B1A5E9-2FBD-994E-82AF-AB115473548F}"/>
              </a:ext>
            </a:extLst>
          </p:cNvPr>
          <p:cNvCxnSpPr>
            <a:cxnSpLocks/>
            <a:stCxn id="159" idx="0"/>
            <a:endCxn id="3" idx="2"/>
          </p:cNvCxnSpPr>
          <p:nvPr/>
        </p:nvCxnSpPr>
        <p:spPr>
          <a:xfrm flipV="1">
            <a:off x="4437711" y="4606993"/>
            <a:ext cx="0" cy="16787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DA0B23E-DE08-994F-B1FE-C03948B7ECC5}"/>
              </a:ext>
            </a:extLst>
          </p:cNvPr>
          <p:cNvCxnSpPr>
            <a:cxnSpLocks/>
            <a:stCxn id="168" idx="1"/>
            <a:endCxn id="143" idx="3"/>
          </p:cNvCxnSpPr>
          <p:nvPr/>
        </p:nvCxnSpPr>
        <p:spPr>
          <a:xfrm flipH="1" flipV="1">
            <a:off x="11603872" y="4947178"/>
            <a:ext cx="605832" cy="582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9691650-730E-CC49-A585-655DD1524662}"/>
              </a:ext>
            </a:extLst>
          </p:cNvPr>
          <p:cNvCxnSpPr>
            <a:cxnSpLocks/>
            <a:stCxn id="158" idx="0"/>
            <a:endCxn id="143" idx="2"/>
          </p:cNvCxnSpPr>
          <p:nvPr/>
        </p:nvCxnSpPr>
        <p:spPr>
          <a:xfrm flipH="1" flipV="1">
            <a:off x="10961706" y="5526298"/>
            <a:ext cx="13337" cy="18663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F046402-92D0-BD4D-8C99-39D572BE2C55}"/>
              </a:ext>
            </a:extLst>
          </p:cNvPr>
          <p:cNvCxnSpPr>
            <a:cxnSpLocks/>
            <a:stCxn id="8" idx="2"/>
            <a:endCxn id="162" idx="0"/>
          </p:cNvCxnSpPr>
          <p:nvPr/>
        </p:nvCxnSpPr>
        <p:spPr>
          <a:xfrm>
            <a:off x="8875077" y="6214527"/>
            <a:ext cx="0" cy="31682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0A052DA-60BB-CB41-A3F2-CBFAE460F3C8}"/>
              </a:ext>
            </a:extLst>
          </p:cNvPr>
          <p:cNvCxnSpPr>
            <a:cxnSpLocks/>
            <a:stCxn id="64" idx="3"/>
            <a:endCxn id="5" idx="1"/>
          </p:cNvCxnSpPr>
          <p:nvPr/>
        </p:nvCxnSpPr>
        <p:spPr>
          <a:xfrm>
            <a:off x="7404100" y="1258604"/>
            <a:ext cx="512762" cy="218309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5" name="Table 134">
            <a:extLst>
              <a:ext uri="{FF2B5EF4-FFF2-40B4-BE49-F238E27FC236}">
                <a16:creationId xmlns:a16="http://schemas.microsoft.com/office/drawing/2014/main" id="{98F01171-DDCA-864F-B12E-A6A662FE8F47}"/>
              </a:ext>
            </a:extLst>
          </p:cNvPr>
          <p:cNvGraphicFramePr>
            <a:graphicFrameLocks noGrp="1"/>
          </p:cNvGraphicFramePr>
          <p:nvPr/>
        </p:nvGraphicFramePr>
        <p:xfrm>
          <a:off x="4222587" y="908309"/>
          <a:ext cx="1088828" cy="70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828">
                  <a:extLst>
                    <a:ext uri="{9D8B030D-6E8A-4147-A177-3AD203B41FA5}">
                      <a16:colId xmlns:a16="http://schemas.microsoft.com/office/drawing/2014/main" val="1105031857"/>
                    </a:ext>
                  </a:extLst>
                </a:gridCol>
              </a:tblGrid>
              <a:tr h="23911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StoryFragment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671639"/>
                  </a:ext>
                </a:extLst>
              </a:tr>
              <a:tr h="229692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027474"/>
                  </a:ext>
                </a:extLst>
              </a:tr>
              <a:tr h="229692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152389"/>
                  </a:ext>
                </a:extLst>
              </a:tr>
            </a:tbl>
          </a:graphicData>
        </a:graphic>
      </p:graphicFrame>
      <p:sp>
        <p:nvSpPr>
          <p:cNvPr id="140" name="TextBox 139">
            <a:extLst>
              <a:ext uri="{FF2B5EF4-FFF2-40B4-BE49-F238E27FC236}">
                <a16:creationId xmlns:a16="http://schemas.microsoft.com/office/drawing/2014/main" id="{FFEB3118-E058-3F4A-A489-8C668F241CEE}"/>
              </a:ext>
            </a:extLst>
          </p:cNvPr>
          <p:cNvSpPr txBox="1"/>
          <p:nvPr/>
        </p:nvSpPr>
        <p:spPr>
          <a:xfrm>
            <a:off x="5312055" y="1011318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Extends</a:t>
            </a:r>
          </a:p>
        </p:txBody>
      </p:sp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7888D289-E3C6-DE4D-B67F-F7102C97A567}"/>
              </a:ext>
            </a:extLst>
          </p:cNvPr>
          <p:cNvGraphicFramePr>
            <a:graphicFrameLocks noGrp="1"/>
          </p:cNvGraphicFramePr>
          <p:nvPr/>
        </p:nvGraphicFramePr>
        <p:xfrm>
          <a:off x="10319540" y="4368058"/>
          <a:ext cx="128433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332">
                  <a:extLst>
                    <a:ext uri="{9D8B030D-6E8A-4147-A177-3AD203B41FA5}">
                      <a16:colId xmlns:a16="http://schemas.microsoft.com/office/drawing/2014/main" val="1105031857"/>
                    </a:ext>
                  </a:extLst>
                </a:gridCol>
              </a:tblGrid>
              <a:tr h="23911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StoryBarFragment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671639"/>
                  </a:ext>
                </a:extLst>
              </a:tr>
              <a:tr h="229692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btnCreate</a:t>
                      </a:r>
                      <a:r>
                        <a:rPr lang="en-US" sz="800" dirty="0"/>
                        <a:t>: </a:t>
                      </a:r>
                      <a:r>
                        <a:rPr lang="en-US" sz="800" dirty="0" err="1"/>
                        <a:t>Buttton</a:t>
                      </a:r>
                      <a:endParaRPr lang="en-US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btnStory</a:t>
                      </a:r>
                      <a:r>
                        <a:rPr lang="en-US" sz="800" dirty="0"/>
                        <a:t>: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027474"/>
                  </a:ext>
                </a:extLst>
              </a:tr>
              <a:tr h="229692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onCreateView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65100" indent="-165100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800" dirty="0" err="1"/>
                        <a:t>onViewCreated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createStory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quesryStories</a:t>
                      </a:r>
                      <a:r>
                        <a:rPr lang="en-US" sz="8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152389"/>
                  </a:ext>
                </a:extLst>
              </a:tr>
            </a:tbl>
          </a:graphicData>
        </a:graphic>
      </p:graphicFrame>
      <p:graphicFrame>
        <p:nvGraphicFramePr>
          <p:cNvPr id="158" name="Table 157">
            <a:extLst>
              <a:ext uri="{FF2B5EF4-FFF2-40B4-BE49-F238E27FC236}">
                <a16:creationId xmlns:a16="http://schemas.microsoft.com/office/drawing/2014/main" id="{2B9A5D5A-5073-1243-9287-B31EB56E45E9}"/>
              </a:ext>
            </a:extLst>
          </p:cNvPr>
          <p:cNvGraphicFramePr>
            <a:graphicFrameLocks noGrp="1"/>
          </p:cNvGraphicFramePr>
          <p:nvPr/>
        </p:nvGraphicFramePr>
        <p:xfrm>
          <a:off x="10320815" y="5712935"/>
          <a:ext cx="1308457" cy="1720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457">
                  <a:extLst>
                    <a:ext uri="{9D8B030D-6E8A-4147-A177-3AD203B41FA5}">
                      <a16:colId xmlns:a16="http://schemas.microsoft.com/office/drawing/2014/main" val="1105031857"/>
                    </a:ext>
                  </a:extLst>
                </a:gridCol>
              </a:tblGrid>
              <a:tr h="3189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StoriesAdapter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671639"/>
                  </a:ext>
                </a:extLst>
              </a:tr>
              <a:tr h="318911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context: Context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stories: List&lt;</a:t>
                      </a:r>
                      <a:r>
                        <a:rPr lang="en-US" sz="800" dirty="0" err="1"/>
                        <a:t>Storyt</a:t>
                      </a:r>
                      <a:r>
                        <a:rPr lang="en-US" sz="800" dirty="0"/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027474"/>
                  </a:ext>
                </a:extLst>
              </a:tr>
              <a:tr h="318911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StoriesAdapter</a:t>
                      </a:r>
                      <a:endParaRPr lang="en-US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onCreateViewHolder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onBindViewHolder</a:t>
                      </a:r>
                      <a:endParaRPr lang="en-US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clear()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addAll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getItemCount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ViewHolder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bind()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152389"/>
                  </a:ext>
                </a:extLst>
              </a:tr>
            </a:tbl>
          </a:graphicData>
        </a:graphic>
      </p:graphicFrame>
      <p:graphicFrame>
        <p:nvGraphicFramePr>
          <p:cNvPr id="159" name="Table 158">
            <a:extLst>
              <a:ext uri="{FF2B5EF4-FFF2-40B4-BE49-F238E27FC236}">
                <a16:creationId xmlns:a16="http://schemas.microsoft.com/office/drawing/2014/main" id="{59FF938F-0871-B340-BA75-33B436BC77CF}"/>
              </a:ext>
            </a:extLst>
          </p:cNvPr>
          <p:cNvGraphicFramePr>
            <a:graphicFrameLocks noGrp="1"/>
          </p:cNvGraphicFramePr>
          <p:nvPr/>
        </p:nvGraphicFramePr>
        <p:xfrm>
          <a:off x="3699304" y="4774868"/>
          <a:ext cx="1476814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814">
                  <a:extLst>
                    <a:ext uri="{9D8B030D-6E8A-4147-A177-3AD203B41FA5}">
                      <a16:colId xmlns:a16="http://schemas.microsoft.com/office/drawing/2014/main" val="1105031857"/>
                    </a:ext>
                  </a:extLst>
                </a:gridCol>
              </a:tblGrid>
              <a:tr h="23911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createFragment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671639"/>
                  </a:ext>
                </a:extLst>
              </a:tr>
              <a:tr h="229692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etDescription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800" dirty="0" err="1"/>
                        <a:t>EditText</a:t>
                      </a:r>
                      <a:endParaRPr lang="en-US" sz="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btnCaptureImage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Button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ivPostImage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ImageView</a:t>
                      </a:r>
                      <a:endParaRPr lang="en-US" sz="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btnSubmit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027474"/>
                  </a:ext>
                </a:extLst>
              </a:tr>
              <a:tr h="229692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onCreateView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65100" indent="-165100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800" dirty="0" err="1"/>
                        <a:t>onViewCreated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342900" indent="-165100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800" dirty="0" err="1"/>
                        <a:t>onClick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342900" indent="-165100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800" dirty="0" err="1"/>
                        <a:t>onClick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65100" indent="-165100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800" dirty="0" err="1"/>
                        <a:t>launchCamera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65100" indent="-165100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800" dirty="0" err="1"/>
                        <a:t>onActivityResult</a:t>
                      </a:r>
                      <a:endParaRPr lang="en-US" sz="800" dirty="0"/>
                    </a:p>
                    <a:p>
                      <a:pPr marL="165100" indent="-165100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800" dirty="0" err="1"/>
                        <a:t>getPhotoFileUri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65100" indent="-165100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800" dirty="0" err="1"/>
                        <a:t>savePost</a:t>
                      </a:r>
                      <a:r>
                        <a:rPr lang="en-US" sz="8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152389"/>
                  </a:ext>
                </a:extLst>
              </a:tr>
            </a:tbl>
          </a:graphicData>
        </a:graphic>
      </p:graphicFrame>
      <p:graphicFrame>
        <p:nvGraphicFramePr>
          <p:cNvPr id="162" name="Table 161">
            <a:extLst>
              <a:ext uri="{FF2B5EF4-FFF2-40B4-BE49-F238E27FC236}">
                <a16:creationId xmlns:a16="http://schemas.microsoft.com/office/drawing/2014/main" id="{E23A48C8-69FD-8B47-BB1D-E3EF0EB30414}"/>
              </a:ext>
            </a:extLst>
          </p:cNvPr>
          <p:cNvGraphicFramePr>
            <a:graphicFrameLocks noGrp="1"/>
          </p:cNvGraphicFramePr>
          <p:nvPr/>
        </p:nvGraphicFramePr>
        <p:xfrm>
          <a:off x="8083853" y="6531356"/>
          <a:ext cx="158244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448">
                  <a:extLst>
                    <a:ext uri="{9D8B030D-6E8A-4147-A177-3AD203B41FA5}">
                      <a16:colId xmlns:a16="http://schemas.microsoft.com/office/drawing/2014/main" val="1105031857"/>
                    </a:ext>
                  </a:extLst>
                </a:gridCol>
              </a:tblGrid>
              <a:tr h="24102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ProfileTopBarFragment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671639"/>
                  </a:ext>
                </a:extLst>
              </a:tr>
              <a:tr h="241021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ivProfileImage</a:t>
                      </a:r>
                      <a:r>
                        <a:rPr lang="en-US" sz="800" dirty="0"/>
                        <a:t>: </a:t>
                      </a:r>
                      <a:r>
                        <a:rPr lang="en-US" sz="800" dirty="0" err="1"/>
                        <a:t>ImageView</a:t>
                      </a:r>
                      <a:endParaRPr lang="en-US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tvUserName</a:t>
                      </a:r>
                      <a:r>
                        <a:rPr lang="en-US" sz="800" dirty="0"/>
                        <a:t>: </a:t>
                      </a:r>
                      <a:r>
                        <a:rPr lang="en-US" sz="800" dirty="0" err="1"/>
                        <a:t>TextView</a:t>
                      </a:r>
                      <a:endParaRPr lang="en-US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tvDescription</a:t>
                      </a:r>
                      <a:r>
                        <a:rPr lang="en-US" sz="800" dirty="0"/>
                        <a:t>: </a:t>
                      </a:r>
                      <a:r>
                        <a:rPr lang="en-US" sz="800" dirty="0" err="1"/>
                        <a:t>Textview</a:t>
                      </a:r>
                      <a:endParaRPr lang="en-US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tvPosts</a:t>
                      </a:r>
                      <a:r>
                        <a:rPr lang="en-US" sz="800" dirty="0"/>
                        <a:t>: </a:t>
                      </a:r>
                      <a:r>
                        <a:rPr lang="en-US" sz="800" dirty="0" err="1"/>
                        <a:t>TextView</a:t>
                      </a:r>
                      <a:endParaRPr lang="en-US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tvFollowers</a:t>
                      </a:r>
                      <a:r>
                        <a:rPr lang="en-US" sz="800" dirty="0"/>
                        <a:t>: </a:t>
                      </a:r>
                      <a:r>
                        <a:rPr lang="en-US" sz="800" dirty="0" err="1"/>
                        <a:t>TextView</a:t>
                      </a:r>
                      <a:endParaRPr lang="en-US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tvFollowing</a:t>
                      </a:r>
                      <a:r>
                        <a:rPr lang="en-US" sz="800" dirty="0"/>
                        <a:t>: </a:t>
                      </a:r>
                      <a:r>
                        <a:rPr lang="en-US" sz="800" dirty="0" err="1"/>
                        <a:t>TextView</a:t>
                      </a:r>
                      <a:endParaRPr lang="en-US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btnEditProfile</a:t>
                      </a:r>
                      <a:r>
                        <a:rPr lang="en-US" sz="800" dirty="0"/>
                        <a:t>: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027474"/>
                  </a:ext>
                </a:extLst>
              </a:tr>
              <a:tr h="241021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onCreateView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65100" indent="-165100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800" dirty="0" err="1"/>
                        <a:t>onViewCreated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279400" indent="-165100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800" dirty="0" err="1"/>
                        <a:t>onClick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queryUser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getPostsNumber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getFollowerNumber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getFollowingNumber</a:t>
                      </a:r>
                      <a:r>
                        <a:rPr lang="en-US" sz="8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152389"/>
                  </a:ext>
                </a:extLst>
              </a:tr>
            </a:tbl>
          </a:graphicData>
        </a:graphic>
      </p:graphicFrame>
      <p:graphicFrame>
        <p:nvGraphicFramePr>
          <p:cNvPr id="168" name="Table 167">
            <a:extLst>
              <a:ext uri="{FF2B5EF4-FFF2-40B4-BE49-F238E27FC236}">
                <a16:creationId xmlns:a16="http://schemas.microsoft.com/office/drawing/2014/main" id="{8873B6F5-354A-BB48-8E31-5FDB727FDE99}"/>
              </a:ext>
            </a:extLst>
          </p:cNvPr>
          <p:cNvGraphicFramePr>
            <a:graphicFrameLocks noGrp="1"/>
          </p:cNvGraphicFramePr>
          <p:nvPr/>
        </p:nvGraphicFramePr>
        <p:xfrm>
          <a:off x="12209704" y="4601395"/>
          <a:ext cx="1617663" cy="70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663">
                  <a:extLst>
                    <a:ext uri="{9D8B030D-6E8A-4147-A177-3AD203B41FA5}">
                      <a16:colId xmlns:a16="http://schemas.microsoft.com/office/drawing/2014/main" val="1105031857"/>
                    </a:ext>
                  </a:extLst>
                </a:gridCol>
              </a:tblGrid>
              <a:tr h="23911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StoryHighlightsFragment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671639"/>
                  </a:ext>
                </a:extLst>
              </a:tr>
              <a:tr h="229692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027474"/>
                  </a:ext>
                </a:extLst>
              </a:tr>
              <a:tr h="229692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152389"/>
                  </a:ext>
                </a:extLst>
              </a:tr>
            </a:tbl>
          </a:graphicData>
        </a:graphic>
      </p:graphicFrame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09FC397-4754-374C-BF62-BA9C43CAFED5}"/>
              </a:ext>
            </a:extLst>
          </p:cNvPr>
          <p:cNvCxnSpPr>
            <a:cxnSpLocks/>
            <a:stCxn id="204" idx="2"/>
            <a:endCxn id="4" idx="0"/>
          </p:cNvCxnSpPr>
          <p:nvPr/>
        </p:nvCxnSpPr>
        <p:spPr>
          <a:xfrm flipH="1">
            <a:off x="2243186" y="1850069"/>
            <a:ext cx="4564" cy="79107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986193AE-A96B-1644-9A94-2CD9779E801C}"/>
              </a:ext>
            </a:extLst>
          </p:cNvPr>
          <p:cNvCxnSpPr>
            <a:cxnSpLocks/>
            <a:stCxn id="159" idx="1"/>
            <a:endCxn id="198" idx="3"/>
          </p:cNvCxnSpPr>
          <p:nvPr/>
        </p:nvCxnSpPr>
        <p:spPr>
          <a:xfrm flipH="1" flipV="1">
            <a:off x="3175802" y="5718360"/>
            <a:ext cx="523502" cy="13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D82D713C-867D-274E-8567-88875D00467A}"/>
              </a:ext>
            </a:extLst>
          </p:cNvPr>
          <p:cNvCxnSpPr>
            <a:cxnSpLocks/>
            <a:stCxn id="8" idx="1"/>
            <a:endCxn id="190" idx="3"/>
          </p:cNvCxnSpPr>
          <p:nvPr/>
        </p:nvCxnSpPr>
        <p:spPr>
          <a:xfrm flipH="1">
            <a:off x="7513712" y="5851586"/>
            <a:ext cx="793119" cy="58193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A4ABB570-C623-BA4B-8494-1DD54FF00A97}"/>
              </a:ext>
            </a:extLst>
          </p:cNvPr>
          <p:cNvSpPr txBox="1"/>
          <p:nvPr/>
        </p:nvSpPr>
        <p:spPr>
          <a:xfrm>
            <a:off x="11621444" y="4653616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Extends</a:t>
            </a:r>
          </a:p>
        </p:txBody>
      </p:sp>
      <p:graphicFrame>
        <p:nvGraphicFramePr>
          <p:cNvPr id="190" name="Table 189">
            <a:extLst>
              <a:ext uri="{FF2B5EF4-FFF2-40B4-BE49-F238E27FC236}">
                <a16:creationId xmlns:a16="http://schemas.microsoft.com/office/drawing/2014/main" id="{E12F4B9A-B43D-FF49-B203-000DC1112069}"/>
              </a:ext>
            </a:extLst>
          </p:cNvPr>
          <p:cNvGraphicFramePr>
            <a:graphicFrameLocks noGrp="1"/>
          </p:cNvGraphicFramePr>
          <p:nvPr/>
        </p:nvGraphicFramePr>
        <p:xfrm>
          <a:off x="5931264" y="5488645"/>
          <a:ext cx="1582448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448">
                  <a:extLst>
                    <a:ext uri="{9D8B030D-6E8A-4147-A177-3AD203B41FA5}">
                      <a16:colId xmlns:a16="http://schemas.microsoft.com/office/drawing/2014/main" val="1105031857"/>
                    </a:ext>
                  </a:extLst>
                </a:gridCol>
              </a:tblGrid>
              <a:tr h="24102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EditProfileFragment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671639"/>
                  </a:ext>
                </a:extLst>
              </a:tr>
              <a:tr h="241021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ivProfileImage</a:t>
                      </a:r>
                      <a:r>
                        <a:rPr lang="en-US" sz="800" dirty="0"/>
                        <a:t>: </a:t>
                      </a:r>
                      <a:r>
                        <a:rPr lang="en-US" sz="800" dirty="0" err="1"/>
                        <a:t>ImageView</a:t>
                      </a:r>
                      <a:endParaRPr lang="en-US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btnCaptureImage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Button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ivPostImage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ImageView</a:t>
                      </a:r>
                      <a:endParaRPr lang="en-US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tvUserName</a:t>
                      </a:r>
                      <a:r>
                        <a:rPr lang="en-US" sz="800" dirty="0"/>
                        <a:t>: </a:t>
                      </a:r>
                      <a:r>
                        <a:rPr lang="en-US" sz="800" dirty="0" err="1"/>
                        <a:t>TextView</a:t>
                      </a:r>
                      <a:endParaRPr lang="en-US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etUserName</a:t>
                      </a:r>
                      <a:r>
                        <a:rPr lang="en-US" sz="800" dirty="0"/>
                        <a:t>: </a:t>
                      </a:r>
                      <a:r>
                        <a:rPr lang="en-US" sz="800" dirty="0" err="1"/>
                        <a:t>EditText</a:t>
                      </a:r>
                      <a:endParaRPr lang="en-US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tvDescription</a:t>
                      </a:r>
                      <a:r>
                        <a:rPr lang="en-US" sz="800" dirty="0"/>
                        <a:t>: </a:t>
                      </a:r>
                      <a:r>
                        <a:rPr lang="en-US" sz="800" dirty="0" err="1"/>
                        <a:t>Textview</a:t>
                      </a:r>
                      <a:endParaRPr lang="en-US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etDescription</a:t>
                      </a:r>
                      <a:r>
                        <a:rPr lang="en-US" sz="800" dirty="0"/>
                        <a:t>: </a:t>
                      </a:r>
                      <a:r>
                        <a:rPr lang="en-US" sz="800" dirty="0" err="1"/>
                        <a:t>EditText</a:t>
                      </a:r>
                      <a:endParaRPr lang="en-US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btnEditProfile</a:t>
                      </a:r>
                      <a:r>
                        <a:rPr lang="en-US" sz="800" dirty="0"/>
                        <a:t>: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027474"/>
                  </a:ext>
                </a:extLst>
              </a:tr>
              <a:tr h="241021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onCreateView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65100" indent="-165100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800" dirty="0" err="1"/>
                        <a:t>onViewCreated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279400" indent="-165100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800" dirty="0" err="1"/>
                        <a:t>onClick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editProfile</a:t>
                      </a:r>
                      <a:r>
                        <a:rPr lang="en-US" sz="8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152389"/>
                  </a:ext>
                </a:extLst>
              </a:tr>
            </a:tbl>
          </a:graphicData>
        </a:graphic>
      </p:graphicFrame>
      <p:graphicFrame>
        <p:nvGraphicFramePr>
          <p:cNvPr id="198" name="Table 197">
            <a:extLst>
              <a:ext uri="{FF2B5EF4-FFF2-40B4-BE49-F238E27FC236}">
                <a16:creationId xmlns:a16="http://schemas.microsoft.com/office/drawing/2014/main" id="{A454DCDB-61EB-1C49-9AF2-B36C4DCD5C6E}"/>
              </a:ext>
            </a:extLst>
          </p:cNvPr>
          <p:cNvGraphicFramePr>
            <a:graphicFrameLocks noGrp="1"/>
          </p:cNvGraphicFramePr>
          <p:nvPr/>
        </p:nvGraphicFramePr>
        <p:xfrm>
          <a:off x="1772750" y="5355419"/>
          <a:ext cx="1403052" cy="72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052">
                  <a:extLst>
                    <a:ext uri="{9D8B030D-6E8A-4147-A177-3AD203B41FA5}">
                      <a16:colId xmlns:a16="http://schemas.microsoft.com/office/drawing/2014/main" val="1105031857"/>
                    </a:ext>
                  </a:extLst>
                </a:gridCol>
              </a:tblGrid>
              <a:tr h="24102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CreateStoryFragment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671639"/>
                  </a:ext>
                </a:extLst>
              </a:tr>
              <a:tr h="241021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027474"/>
                  </a:ext>
                </a:extLst>
              </a:tr>
              <a:tr h="241021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152389"/>
                  </a:ext>
                </a:extLst>
              </a:tr>
            </a:tbl>
          </a:graphicData>
        </a:graphic>
      </p:graphicFrame>
      <p:sp>
        <p:nvSpPr>
          <p:cNvPr id="201" name="TextBox 200">
            <a:extLst>
              <a:ext uri="{FF2B5EF4-FFF2-40B4-BE49-F238E27FC236}">
                <a16:creationId xmlns:a16="http://schemas.microsoft.com/office/drawing/2014/main" id="{86C803FB-8ECD-0049-B723-41B06967129A}"/>
              </a:ext>
            </a:extLst>
          </p:cNvPr>
          <p:cNvSpPr txBox="1"/>
          <p:nvPr/>
        </p:nvSpPr>
        <p:spPr>
          <a:xfrm>
            <a:off x="3140035" y="5481651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Extends</a:t>
            </a:r>
          </a:p>
        </p:txBody>
      </p:sp>
      <p:graphicFrame>
        <p:nvGraphicFramePr>
          <p:cNvPr id="204" name="Table 203">
            <a:extLst>
              <a:ext uri="{FF2B5EF4-FFF2-40B4-BE49-F238E27FC236}">
                <a16:creationId xmlns:a16="http://schemas.microsoft.com/office/drawing/2014/main" id="{E610CDD9-8A1A-E341-81E3-EF5C403019B3}"/>
              </a:ext>
            </a:extLst>
          </p:cNvPr>
          <p:cNvGraphicFramePr>
            <a:graphicFrameLocks noGrp="1"/>
          </p:cNvGraphicFramePr>
          <p:nvPr/>
        </p:nvGraphicFramePr>
        <p:xfrm>
          <a:off x="1503530" y="616758"/>
          <a:ext cx="1488440" cy="1233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440">
                  <a:extLst>
                    <a:ext uri="{9D8B030D-6E8A-4147-A177-3AD203B41FA5}">
                      <a16:colId xmlns:a16="http://schemas.microsoft.com/office/drawing/2014/main" val="1105031857"/>
                    </a:ext>
                  </a:extLst>
                </a:gridCol>
              </a:tblGrid>
              <a:tr h="3189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ResetPasswordActivity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671639"/>
                  </a:ext>
                </a:extLst>
              </a:tr>
              <a:tr h="318911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etPassword</a:t>
                      </a:r>
                      <a:r>
                        <a:rPr lang="en-US" sz="800" dirty="0"/>
                        <a:t>: </a:t>
                      </a:r>
                      <a:r>
                        <a:rPr lang="en-US" sz="800" dirty="0" err="1"/>
                        <a:t>EditText</a:t>
                      </a:r>
                      <a:endParaRPr lang="en-US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btnReset</a:t>
                      </a:r>
                      <a:r>
                        <a:rPr lang="en-US" sz="800" dirty="0"/>
                        <a:t>: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027474"/>
                  </a:ext>
                </a:extLst>
              </a:tr>
              <a:tr h="318911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/>
                        <a:t>onCreate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342900" indent="-177800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800" dirty="0" err="1"/>
                        <a:t>onClick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65100" indent="-165100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800" dirty="0" err="1"/>
                        <a:t>checkPassword</a:t>
                      </a:r>
                      <a:r>
                        <a:rPr lang="en-US" sz="800" dirty="0"/>
                        <a:t>()</a:t>
                      </a:r>
                    </a:p>
                    <a:p>
                      <a:pPr marL="165100" indent="-165100" algn="l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800" dirty="0" err="1"/>
                        <a:t>resetPassword</a:t>
                      </a:r>
                      <a:r>
                        <a:rPr lang="en-US" sz="8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152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50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Macintosh PowerPoint</Application>
  <PresentationFormat>Widescreen</PresentationFormat>
  <Paragraphs>153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2020-11-02T03:46:49Z</dcterms:created>
  <dcterms:modified xsi:type="dcterms:W3CDTF">2020-11-02T03:47:17Z</dcterms:modified>
</cp:coreProperties>
</file>