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4" r:id="rId6"/>
    <p:sldId id="265" r:id="rId7"/>
    <p:sldId id="262" r:id="rId8"/>
    <p:sldId id="259" r:id="rId9"/>
    <p:sldId id="260"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94624" autoAdjust="0"/>
  </p:normalViewPr>
  <p:slideViewPr>
    <p:cSldViewPr>
      <p:cViewPr varScale="1">
        <p:scale>
          <a:sx n="69" d="100"/>
          <a:sy n="69" d="100"/>
        </p:scale>
        <p:origin x="-900" y="-102"/>
      </p:cViewPr>
      <p:guideLst>
        <p:guide orient="horz" pos="2160"/>
        <p:guide pos="2880"/>
      </p:guideLst>
    </p:cSldViewPr>
  </p:slideViewPr>
  <p:outlineViewPr>
    <p:cViewPr>
      <p:scale>
        <a:sx n="33" d="100"/>
        <a:sy n="33" d="100"/>
      </p:scale>
      <p:origin x="0" y="55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7E930A-7D26-40C3-A079-CF973C1D5438}" type="datetimeFigureOut">
              <a:rPr lang="en-US" smtClean="0"/>
              <a:t>5/6/2013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9D22609-463C-4D9E-B308-2B03C45865E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E930A-7D26-40C3-A079-CF973C1D5438}"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22609-463C-4D9E-B308-2B03C45865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E930A-7D26-40C3-A079-CF973C1D5438}"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22609-463C-4D9E-B308-2B03C45865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7E930A-7D26-40C3-A079-CF973C1D5438}"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22609-463C-4D9E-B308-2B03C45865E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7E930A-7D26-40C3-A079-CF973C1D5438}" type="datetimeFigureOut">
              <a:rPr lang="en-US" smtClean="0"/>
              <a:t>5/6/2013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9D22609-463C-4D9E-B308-2B03C45865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7E930A-7D26-40C3-A079-CF973C1D5438}" type="datetimeFigureOut">
              <a:rPr lang="en-US" smtClean="0"/>
              <a:t>5/6/2013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22609-463C-4D9E-B308-2B03C45865E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7E930A-7D26-40C3-A079-CF973C1D5438}" type="datetimeFigureOut">
              <a:rPr lang="en-US" smtClean="0"/>
              <a:t>5/6/2013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22609-463C-4D9E-B308-2B03C45865E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7E930A-7D26-40C3-A079-CF973C1D5438}" type="datetimeFigureOut">
              <a:rPr lang="en-US" smtClean="0"/>
              <a:t>5/6/2013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22609-463C-4D9E-B308-2B03C45865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E930A-7D26-40C3-A079-CF973C1D5438}" type="datetimeFigureOut">
              <a:rPr lang="en-US" smtClean="0"/>
              <a:t>5/6/2013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22609-463C-4D9E-B308-2B03C45865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E930A-7D26-40C3-A079-CF973C1D5438}" type="datetimeFigureOut">
              <a:rPr lang="en-US" smtClean="0"/>
              <a:t>5/6/2013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22609-463C-4D9E-B308-2B03C45865E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E930A-7D26-40C3-A079-CF973C1D5438}" type="datetimeFigureOut">
              <a:rPr lang="en-US" smtClean="0"/>
              <a:t>5/6/2013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9D22609-463C-4D9E-B308-2B03C45865E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7E930A-7D26-40C3-A079-CF973C1D5438}" type="datetimeFigureOut">
              <a:rPr lang="en-US" smtClean="0"/>
              <a:t>5/6/2013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9D22609-463C-4D9E-B308-2B03C45865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Aishwarya</a:t>
            </a:r>
            <a:r>
              <a:rPr lang="en-US" dirty="0" smtClean="0"/>
              <a:t> </a:t>
            </a:r>
            <a:r>
              <a:rPr lang="en-US" dirty="0" err="1" smtClean="0"/>
              <a:t>Raghavan</a:t>
            </a:r>
            <a:r>
              <a:rPr lang="en-US" dirty="0" smtClean="0"/>
              <a:t>(213083215)</a:t>
            </a:r>
          </a:p>
          <a:p>
            <a:r>
              <a:rPr lang="en-US" dirty="0" smtClean="0"/>
              <a:t>Karandeep Kaur( 564707615)</a:t>
            </a:r>
          </a:p>
          <a:p>
            <a:r>
              <a:rPr lang="en-US" dirty="0" smtClean="0"/>
              <a:t>5/7/2013</a:t>
            </a:r>
            <a:endParaRPr lang="en-US" dirty="0"/>
          </a:p>
        </p:txBody>
      </p:sp>
      <p:sp>
        <p:nvSpPr>
          <p:cNvPr id="2" name="Title 1"/>
          <p:cNvSpPr>
            <a:spLocks noGrp="1"/>
          </p:cNvSpPr>
          <p:nvPr>
            <p:ph type="ctrTitle"/>
          </p:nvPr>
        </p:nvSpPr>
        <p:spPr/>
        <p:txBody>
          <a:bodyPr/>
          <a:lstStyle/>
          <a:p>
            <a:r>
              <a:rPr lang="en-US" dirty="0" smtClean="0"/>
              <a:t>CIS 600</a:t>
            </a:r>
            <a:r>
              <a:rPr lang="en-US" dirty="0" smtClean="0"/>
              <a:t/>
            </a:r>
            <a:br>
              <a:rPr lang="en-US" dirty="0" smtClean="0"/>
            </a:br>
            <a:r>
              <a:rPr lang="en-US" dirty="0" smtClean="0"/>
              <a:t>LIBRARY ACCESS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Controls</a:t>
            </a:r>
            <a:endParaRPr lang="en-US" dirty="0"/>
          </a:p>
        </p:txBody>
      </p:sp>
      <p:sp>
        <p:nvSpPr>
          <p:cNvPr id="3" name="Content Placeholder 2"/>
          <p:cNvSpPr>
            <a:spLocks noGrp="1"/>
          </p:cNvSpPr>
          <p:nvPr>
            <p:ph sz="quarter" idx="1"/>
          </p:nvPr>
        </p:nvSpPr>
        <p:spPr/>
        <p:txBody>
          <a:bodyPr/>
          <a:lstStyle/>
          <a:p>
            <a:r>
              <a:rPr lang="en-US" dirty="0" smtClean="0"/>
              <a:t>Insert a books</a:t>
            </a:r>
          </a:p>
          <a:p>
            <a:r>
              <a:rPr lang="en-US" dirty="0" smtClean="0"/>
              <a:t>Return books</a:t>
            </a:r>
          </a:p>
          <a:p>
            <a:pPr lvl="2"/>
            <a:r>
              <a:rPr lang="en-US" dirty="0" smtClean="0"/>
              <a:t>Admin can scan the book library code and return it</a:t>
            </a:r>
          </a:p>
          <a:p>
            <a:pPr lvl="2"/>
            <a:r>
              <a:rPr lang="en-US" dirty="0" smtClean="0"/>
              <a:t>He can enter the user id and library code of book to return it.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sz="quarter" idx="1"/>
          </p:nvPr>
        </p:nvSpPr>
        <p:spPr/>
        <p:txBody>
          <a:bodyPr/>
          <a:lstStyle/>
          <a:p>
            <a:r>
              <a:rPr lang="en-US" dirty="0" smtClean="0"/>
              <a:t>Login </a:t>
            </a:r>
          </a:p>
          <a:p>
            <a:endParaRPr lang="en-US" dirty="0"/>
          </a:p>
        </p:txBody>
      </p:sp>
      <p:pic>
        <p:nvPicPr>
          <p:cNvPr id="4" name="Picture 3" descr="2013-05-07_04-05-24.jpg"/>
          <p:cNvPicPr>
            <a:picLocks noChangeAspect="1"/>
          </p:cNvPicPr>
          <p:nvPr/>
        </p:nvPicPr>
        <p:blipFill>
          <a:blip r:embed="rId2" cstate="print"/>
          <a:stretch>
            <a:fillRect/>
          </a:stretch>
        </p:blipFill>
        <p:spPr>
          <a:xfrm>
            <a:off x="4876800" y="533400"/>
            <a:ext cx="3749040" cy="556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sz="quarter" idx="1"/>
          </p:nvPr>
        </p:nvSpPr>
        <p:spPr/>
        <p:txBody>
          <a:bodyPr/>
          <a:lstStyle/>
          <a:p>
            <a:r>
              <a:rPr lang="en-US" dirty="0" smtClean="0"/>
              <a:t>Register</a:t>
            </a:r>
          </a:p>
          <a:p>
            <a:endParaRPr lang="en-US" dirty="0"/>
          </a:p>
        </p:txBody>
      </p:sp>
      <p:pic>
        <p:nvPicPr>
          <p:cNvPr id="5" name="Picture 4" descr="2013-05-07_04-05-32.jpg"/>
          <p:cNvPicPr>
            <a:picLocks noChangeAspect="1"/>
          </p:cNvPicPr>
          <p:nvPr/>
        </p:nvPicPr>
        <p:blipFill>
          <a:blip r:embed="rId2" cstate="print"/>
          <a:stretch>
            <a:fillRect/>
          </a:stretch>
        </p:blipFill>
        <p:spPr>
          <a:xfrm>
            <a:off x="5029200" y="457200"/>
            <a:ext cx="3657600" cy="609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sz="quarter" idx="1"/>
          </p:nvPr>
        </p:nvSpPr>
        <p:spPr/>
        <p:txBody>
          <a:bodyPr/>
          <a:lstStyle/>
          <a:p>
            <a:r>
              <a:rPr lang="en-US" dirty="0" smtClean="0"/>
              <a:t>User Account Tabs</a:t>
            </a:r>
            <a:endParaRPr lang="en-US" dirty="0"/>
          </a:p>
        </p:txBody>
      </p:sp>
      <p:pic>
        <p:nvPicPr>
          <p:cNvPr id="4" name="Picture 3" descr="2013-05-06_21-36-31.jpg"/>
          <p:cNvPicPr>
            <a:picLocks noChangeAspect="1"/>
          </p:cNvPicPr>
          <p:nvPr/>
        </p:nvPicPr>
        <p:blipFill>
          <a:blip r:embed="rId2" cstate="print"/>
          <a:stretch>
            <a:fillRect/>
          </a:stretch>
        </p:blipFill>
        <p:spPr>
          <a:xfrm>
            <a:off x="5029200" y="304800"/>
            <a:ext cx="3611880" cy="6019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sz="quarter" idx="1"/>
          </p:nvPr>
        </p:nvSpPr>
        <p:spPr/>
        <p:txBody>
          <a:bodyPr/>
          <a:lstStyle/>
          <a:p>
            <a:r>
              <a:rPr lang="en-US" dirty="0" smtClean="0"/>
              <a:t>Search Books</a:t>
            </a:r>
            <a:endParaRPr lang="en-US" dirty="0"/>
          </a:p>
        </p:txBody>
      </p:sp>
      <p:pic>
        <p:nvPicPr>
          <p:cNvPr id="4" name="Picture 3" descr="2013-05-07_04-07-05.jpg"/>
          <p:cNvPicPr>
            <a:picLocks noChangeAspect="1"/>
          </p:cNvPicPr>
          <p:nvPr/>
        </p:nvPicPr>
        <p:blipFill>
          <a:blip r:embed="rId2" cstate="print"/>
          <a:stretch>
            <a:fillRect/>
          </a:stretch>
        </p:blipFill>
        <p:spPr>
          <a:xfrm>
            <a:off x="5181600" y="228600"/>
            <a:ext cx="3657600" cy="609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sz="quarter" idx="1"/>
          </p:nvPr>
        </p:nvSpPr>
        <p:spPr/>
        <p:txBody>
          <a:bodyPr/>
          <a:lstStyle/>
          <a:p>
            <a:r>
              <a:rPr lang="en-US" dirty="0" smtClean="0"/>
              <a:t>Details View</a:t>
            </a:r>
            <a:endParaRPr lang="en-US" dirty="0"/>
          </a:p>
        </p:txBody>
      </p:sp>
      <p:pic>
        <p:nvPicPr>
          <p:cNvPr id="4" name="Picture 3" descr="2013-05-07_04-07-59.jpg"/>
          <p:cNvPicPr>
            <a:picLocks noChangeAspect="1"/>
          </p:cNvPicPr>
          <p:nvPr/>
        </p:nvPicPr>
        <p:blipFill>
          <a:blip r:embed="rId2" cstate="print"/>
          <a:stretch>
            <a:fillRect/>
          </a:stretch>
        </p:blipFill>
        <p:spPr>
          <a:xfrm>
            <a:off x="4953000" y="304800"/>
            <a:ext cx="3657600" cy="609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Emails Sent</a:t>
            </a:r>
            <a:endParaRPr lang="en-US" dirty="0"/>
          </a:p>
        </p:txBody>
      </p:sp>
      <p:sp>
        <p:nvSpPr>
          <p:cNvPr id="3" name="Content Placeholder 2"/>
          <p:cNvSpPr>
            <a:spLocks noGrp="1"/>
          </p:cNvSpPr>
          <p:nvPr>
            <p:ph sz="quarter" idx="1"/>
          </p:nvPr>
        </p:nvSpPr>
        <p:spPr/>
        <p:txBody>
          <a:bodyPr/>
          <a:lstStyle/>
          <a:p>
            <a:r>
              <a:rPr lang="en-US" dirty="0" smtClean="0"/>
              <a:t>Validation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Emails Sent</a:t>
            </a:r>
            <a:endParaRPr lang="en-US" dirty="0"/>
          </a:p>
        </p:txBody>
      </p:sp>
      <p:sp>
        <p:nvSpPr>
          <p:cNvPr id="3" name="Content Placeholder 2"/>
          <p:cNvSpPr>
            <a:spLocks noGrp="1"/>
          </p:cNvSpPr>
          <p:nvPr>
            <p:ph sz="quarter" idx="1"/>
          </p:nvPr>
        </p:nvSpPr>
        <p:spPr/>
        <p:txBody>
          <a:bodyPr/>
          <a:lstStyle/>
          <a:p>
            <a:r>
              <a:rPr lang="en-US" dirty="0" smtClean="0"/>
              <a:t>Verification</a:t>
            </a:r>
            <a:endParaRPr lang="en-US" dirty="0"/>
          </a:p>
        </p:txBody>
      </p:sp>
      <p:pic>
        <p:nvPicPr>
          <p:cNvPr id="5" name="Picture 4" descr="registration.png"/>
          <p:cNvPicPr>
            <a:picLocks noChangeAspect="1"/>
          </p:cNvPicPr>
          <p:nvPr/>
        </p:nvPicPr>
        <p:blipFill>
          <a:blip r:embed="rId2" cstate="print"/>
          <a:stretch>
            <a:fillRect/>
          </a:stretch>
        </p:blipFill>
        <p:spPr>
          <a:xfrm>
            <a:off x="299441" y="2438261"/>
            <a:ext cx="8545118" cy="198147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Emails Sent</a:t>
            </a:r>
            <a:endParaRPr lang="en-US" dirty="0"/>
          </a:p>
        </p:txBody>
      </p:sp>
      <p:sp>
        <p:nvSpPr>
          <p:cNvPr id="3" name="Content Placeholder 2"/>
          <p:cNvSpPr>
            <a:spLocks noGrp="1"/>
          </p:cNvSpPr>
          <p:nvPr>
            <p:ph sz="quarter" idx="1"/>
          </p:nvPr>
        </p:nvSpPr>
        <p:spPr/>
        <p:txBody>
          <a:bodyPr/>
          <a:lstStyle/>
          <a:p>
            <a:r>
              <a:rPr lang="en-US" dirty="0" smtClean="0"/>
              <a:t>Book Renewed</a:t>
            </a:r>
          </a:p>
          <a:p>
            <a:endParaRPr lang="en-US" dirty="0" smtClean="0"/>
          </a:p>
          <a:p>
            <a:endParaRPr lang="en-US" dirty="0" smtClean="0"/>
          </a:p>
          <a:p>
            <a:endParaRPr lang="en-US" dirty="0" smtClean="0"/>
          </a:p>
          <a:p>
            <a:endParaRPr lang="en-US" dirty="0" smtClean="0"/>
          </a:p>
          <a:p>
            <a:r>
              <a:rPr lang="en-US" dirty="0" smtClean="0"/>
              <a:t>Not Renewed</a:t>
            </a:r>
            <a:endParaRPr lang="en-US" dirty="0"/>
          </a:p>
        </p:txBody>
      </p:sp>
      <p:pic>
        <p:nvPicPr>
          <p:cNvPr id="4" name="Picture 3" descr="renewed.png"/>
          <p:cNvPicPr>
            <a:picLocks noChangeAspect="1"/>
          </p:cNvPicPr>
          <p:nvPr/>
        </p:nvPicPr>
        <p:blipFill>
          <a:blip r:embed="rId2" cstate="print"/>
          <a:stretch>
            <a:fillRect/>
          </a:stretch>
        </p:blipFill>
        <p:spPr>
          <a:xfrm>
            <a:off x="381000" y="1828800"/>
            <a:ext cx="8545118" cy="19624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not renewed.png"/>
          <p:cNvPicPr>
            <a:picLocks noChangeAspect="1"/>
          </p:cNvPicPr>
          <p:nvPr/>
        </p:nvPicPr>
        <p:blipFill>
          <a:blip r:embed="rId3" cstate="print"/>
          <a:stretch>
            <a:fillRect/>
          </a:stretch>
        </p:blipFill>
        <p:spPr>
          <a:xfrm>
            <a:off x="381000" y="4267200"/>
            <a:ext cx="8545118" cy="196242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Emails Sent</a:t>
            </a:r>
            <a:endParaRPr lang="en-US" dirty="0"/>
          </a:p>
        </p:txBody>
      </p:sp>
      <p:sp>
        <p:nvSpPr>
          <p:cNvPr id="3" name="Content Placeholder 2"/>
          <p:cNvSpPr>
            <a:spLocks noGrp="1"/>
          </p:cNvSpPr>
          <p:nvPr>
            <p:ph sz="quarter" idx="1"/>
          </p:nvPr>
        </p:nvSpPr>
        <p:spPr/>
        <p:txBody>
          <a:bodyPr/>
          <a:lstStyle/>
          <a:p>
            <a:r>
              <a:rPr lang="en-US" dirty="0" smtClean="0"/>
              <a:t>Book Returned</a:t>
            </a:r>
            <a:endParaRPr lang="en-US" dirty="0"/>
          </a:p>
        </p:txBody>
      </p:sp>
      <p:pic>
        <p:nvPicPr>
          <p:cNvPr id="4" name="Picture 3" descr="returned.png"/>
          <p:cNvPicPr>
            <a:picLocks noChangeAspect="1"/>
          </p:cNvPicPr>
          <p:nvPr/>
        </p:nvPicPr>
        <p:blipFill>
          <a:blip r:embed="rId2" cstate="print"/>
          <a:stretch>
            <a:fillRect/>
          </a:stretch>
        </p:blipFill>
        <p:spPr>
          <a:xfrm>
            <a:off x="370888" y="2519235"/>
            <a:ext cx="8402223" cy="1819529"/>
          </a:xfrm>
          <a:prstGeom prst="rect">
            <a:avLst/>
          </a:prstGeom>
          <a:ln w="12700">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sz="quarter" idx="1"/>
          </p:nvPr>
        </p:nvSpPr>
        <p:spPr/>
        <p:txBody>
          <a:bodyPr>
            <a:normAutofit lnSpcReduction="10000"/>
          </a:bodyPr>
          <a:lstStyle/>
          <a:p>
            <a:pPr>
              <a:buNone/>
            </a:pPr>
            <a:endParaRPr lang="en-US" dirty="0" smtClean="0"/>
          </a:p>
          <a:p>
            <a:r>
              <a:rPr lang="en-US" dirty="0" smtClean="0"/>
              <a:t>To make the library operations handy</a:t>
            </a:r>
          </a:p>
          <a:p>
            <a:pPr>
              <a:buNone/>
            </a:pPr>
            <a:endParaRPr lang="en-US" dirty="0" smtClean="0"/>
          </a:p>
          <a:p>
            <a:r>
              <a:rPr lang="en-US" dirty="0" smtClean="0"/>
              <a:t>Our app allows users to just scan the library code of the book and renew it with a click of button from their phone, </a:t>
            </a:r>
            <a:r>
              <a:rPr lang="en-US" dirty="0" smtClean="0"/>
              <a:t>so that you don’t have to go or call library just to tell them that you want to keep the book</a:t>
            </a:r>
            <a:r>
              <a:rPr lang="en-US" dirty="0" smtClean="0"/>
              <a:t>.</a:t>
            </a:r>
          </a:p>
          <a:p>
            <a:endParaRPr lang="en-US" dirty="0" smtClean="0"/>
          </a:p>
          <a:p>
            <a:r>
              <a:rPr lang="en-US" dirty="0" smtClean="0"/>
              <a:t>To </a:t>
            </a:r>
            <a:r>
              <a:rPr lang="en-US" dirty="0" smtClean="0"/>
              <a:t>renew the books using a mobile App , so that you don’t have to go or call library just to tell them that you want to keep the book.</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solidFill>
                  <a:srgbClr val="0070C0"/>
                </a:solidFill>
              </a:rPr>
              <a:t>WAMP-( Windows, Apache, </a:t>
            </a:r>
            <a:r>
              <a:rPr lang="en-US" dirty="0" err="1" smtClean="0">
                <a:solidFill>
                  <a:srgbClr val="0070C0"/>
                </a:solidFill>
              </a:rPr>
              <a:t>MySQL</a:t>
            </a:r>
            <a:r>
              <a:rPr lang="en-US" dirty="0" smtClean="0">
                <a:solidFill>
                  <a:srgbClr val="0070C0"/>
                </a:solidFill>
              </a:rPr>
              <a:t> and PHP) </a:t>
            </a:r>
          </a:p>
          <a:p>
            <a:pPr>
              <a:buNone/>
            </a:pPr>
            <a:r>
              <a:rPr lang="en-US" dirty="0" smtClean="0"/>
              <a:t>	Storage of Central Database</a:t>
            </a:r>
          </a:p>
          <a:p>
            <a:pPr>
              <a:buNone/>
            </a:pPr>
            <a:r>
              <a:rPr lang="en-US" dirty="0" smtClean="0"/>
              <a:t>	Data Communication via PHP files.</a:t>
            </a:r>
          </a:p>
          <a:p>
            <a:r>
              <a:rPr lang="en-US" dirty="0" err="1" smtClean="0">
                <a:solidFill>
                  <a:srgbClr val="0070C0"/>
                </a:solidFill>
              </a:rPr>
              <a:t>GoogleAPI’s</a:t>
            </a:r>
            <a:endParaRPr lang="en-US" dirty="0" smtClean="0">
              <a:solidFill>
                <a:srgbClr val="0070C0"/>
              </a:solidFill>
            </a:endParaRPr>
          </a:p>
          <a:p>
            <a:pPr>
              <a:buNone/>
            </a:pPr>
            <a:r>
              <a:rPr lang="en-US" dirty="0" smtClean="0"/>
              <a:t>	</a:t>
            </a:r>
            <a:r>
              <a:rPr lang="en-US" dirty="0" err="1" smtClean="0"/>
              <a:t>Zxingjar-forScanning</a:t>
            </a:r>
            <a:endParaRPr lang="en-US" dirty="0" smtClean="0"/>
          </a:p>
          <a:p>
            <a:pPr>
              <a:buNone/>
            </a:pPr>
            <a:r>
              <a:rPr lang="en-US" dirty="0" smtClean="0"/>
              <a:t>	</a:t>
            </a:r>
            <a:r>
              <a:rPr lang="en-US" dirty="0" err="1" smtClean="0"/>
              <a:t>Jsoup.jar</a:t>
            </a:r>
            <a:r>
              <a:rPr lang="en-US" dirty="0" smtClean="0"/>
              <a:t>- for parsing html pages</a:t>
            </a:r>
          </a:p>
          <a:p>
            <a:pPr>
              <a:buNone/>
            </a:pPr>
            <a:r>
              <a:rPr lang="en-US" dirty="0" smtClean="0"/>
              <a:t>	Mail.jar – for sending email to users</a:t>
            </a:r>
          </a:p>
          <a:p>
            <a:pPr>
              <a:buNone/>
            </a:pPr>
            <a:r>
              <a:rPr lang="en-US" dirty="0" smtClean="0"/>
              <a:t>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Every user has to login to access the library resources through the Login screen. Depending on the Login type App will take you to the User or Admin screen.</a:t>
            </a:r>
          </a:p>
          <a:p>
            <a:endParaRPr lang="en-US" dirty="0" smtClean="0"/>
          </a:p>
          <a:p>
            <a:r>
              <a:rPr lang="en-US" dirty="0" smtClean="0"/>
              <a:t>Admin can return books by scanning or entering the data. On returning a book ,user gets conformation email.</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Books</a:t>
            </a:r>
            <a:endParaRPr lang="en-US" dirty="0"/>
          </a:p>
        </p:txBody>
      </p:sp>
      <p:sp>
        <p:nvSpPr>
          <p:cNvPr id="3" name="Content Placeholder 2"/>
          <p:cNvSpPr>
            <a:spLocks noGrp="1"/>
          </p:cNvSpPr>
          <p:nvPr>
            <p:ph sz="quarter" idx="1"/>
          </p:nvPr>
        </p:nvSpPr>
        <p:spPr/>
        <p:txBody>
          <a:bodyPr/>
          <a:lstStyle/>
          <a:p>
            <a:endParaRPr lang="en-US" dirty="0" smtClean="0"/>
          </a:p>
          <a:p>
            <a:pPr>
              <a:buNone/>
            </a:pPr>
            <a:r>
              <a:rPr lang="en-US" dirty="0" smtClean="0"/>
              <a:t>User can search if book is available is library or not by</a:t>
            </a:r>
          </a:p>
          <a:p>
            <a:pPr lvl="1">
              <a:buFont typeface="Wingdings" pitchFamily="2" charset="2"/>
              <a:buChar char="Ø"/>
            </a:pPr>
            <a:r>
              <a:rPr lang="en-US" dirty="0" smtClean="0"/>
              <a:t>	</a:t>
            </a:r>
            <a:r>
              <a:rPr lang="en-US" dirty="0" smtClean="0"/>
              <a:t>Scanning the ISBN</a:t>
            </a:r>
          </a:p>
          <a:p>
            <a:pPr lvl="1">
              <a:buFont typeface="Wingdings" pitchFamily="2" charset="2"/>
              <a:buChar char="Ø"/>
            </a:pPr>
            <a:r>
              <a:rPr lang="en-US" dirty="0" smtClean="0"/>
              <a:t> </a:t>
            </a:r>
            <a:r>
              <a:rPr lang="en-US" dirty="0" smtClean="0"/>
              <a:t>     Typing in ISBN</a:t>
            </a:r>
          </a:p>
          <a:p>
            <a:pPr lvl="1">
              <a:buFont typeface="Wingdings" pitchFamily="2" charset="2"/>
              <a:buChar char="Ø"/>
            </a:pPr>
            <a:r>
              <a:rPr lang="en-US" dirty="0" smtClean="0"/>
              <a:t> </a:t>
            </a:r>
            <a:r>
              <a:rPr lang="en-US" dirty="0" smtClean="0"/>
              <a:t>     Author Name</a:t>
            </a:r>
          </a:p>
          <a:p>
            <a:pPr lvl="1">
              <a:buFont typeface="Wingdings" pitchFamily="2" charset="2"/>
              <a:buChar char="Ø"/>
            </a:pPr>
            <a:r>
              <a:rPr lang="en-US" dirty="0" smtClean="0"/>
              <a:t>	Book Title</a:t>
            </a:r>
          </a:p>
          <a:p>
            <a:pPr lvl="1">
              <a:buFont typeface="Wingdings" pitchFamily="2" charset="2"/>
              <a:buChar char="Ø"/>
            </a:pPr>
            <a:r>
              <a:rPr lang="en-US" dirty="0" smtClean="0"/>
              <a:t> </a:t>
            </a:r>
            <a:r>
              <a:rPr lang="en-US" dirty="0" smtClean="0"/>
              <a:t>      Keywords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Details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Once User Login he can see</a:t>
            </a:r>
          </a:p>
          <a:p>
            <a:pPr lvl="2"/>
            <a:r>
              <a:rPr lang="en-US" dirty="0" smtClean="0"/>
              <a:t>All the books he borrowed</a:t>
            </a:r>
          </a:p>
          <a:p>
            <a:pPr lvl="2"/>
            <a:r>
              <a:rPr lang="en-US" dirty="0" smtClean="0"/>
              <a:t>Fines on </a:t>
            </a:r>
            <a:r>
              <a:rPr lang="en-US" dirty="0" smtClean="0"/>
              <a:t>h</a:t>
            </a:r>
            <a:r>
              <a:rPr lang="en-US" dirty="0" smtClean="0"/>
              <a:t>is account</a:t>
            </a:r>
          </a:p>
          <a:p>
            <a:pPr lvl="2"/>
            <a:r>
              <a:rPr lang="en-US" dirty="0" smtClean="0"/>
              <a:t>Due Date of the books</a:t>
            </a:r>
          </a:p>
          <a:p>
            <a:pPr lvl="2"/>
            <a:r>
              <a:rPr lang="en-US" dirty="0" smtClean="0"/>
              <a:t>Different background of books past due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Renew</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Scan the library code of the book to be renewed. It will bring up all the information of the book and fine, if there is any and you can renew it, if it doesn’t exceed the maximum number of renewals</a:t>
            </a:r>
          </a:p>
          <a:p>
            <a:endParaRPr lang="en-US" dirty="0" smtClean="0"/>
          </a:p>
          <a:p>
            <a:r>
              <a:rPr lang="en-US" dirty="0" smtClean="0"/>
              <a:t>Alternatively books can also be renewed from account details if  phone camera </a:t>
            </a:r>
            <a:r>
              <a:rPr lang="en-US" dirty="0" err="1" smtClean="0"/>
              <a:t>doesnot</a:t>
            </a:r>
            <a:r>
              <a:rPr lang="en-US" dirty="0" smtClean="0"/>
              <a:t> works for some reason</a:t>
            </a:r>
          </a:p>
          <a:p>
            <a:endParaRPr lang="en-US" dirty="0" smtClean="0"/>
          </a:p>
          <a:p>
            <a:r>
              <a:rPr lang="en-US" dirty="0" smtClean="0"/>
              <a:t>User will get an email once book is renewed(or not)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View the book you have borrowed and when they are due</a:t>
            </a:r>
          </a:p>
          <a:p>
            <a:r>
              <a:rPr lang="en-US" dirty="0" smtClean="0"/>
              <a:t>Know the fines you have on each book.</a:t>
            </a:r>
          </a:p>
          <a:p>
            <a:r>
              <a:rPr lang="en-US" dirty="0" smtClean="0"/>
              <a:t>Search a book by scanning its ISBN and to know if your library has it.</a:t>
            </a:r>
          </a:p>
          <a:p>
            <a:r>
              <a:rPr lang="en-US" dirty="0" smtClean="0"/>
              <a:t>Search for book in library by Author Name.</a:t>
            </a:r>
          </a:p>
          <a:p>
            <a:r>
              <a:rPr lang="en-US" dirty="0" smtClean="0"/>
              <a:t>Search for book In Library by Title.</a:t>
            </a:r>
          </a:p>
          <a:p>
            <a:r>
              <a:rPr lang="en-US" dirty="0" smtClean="0"/>
              <a:t>Search for book in Library matching a keyword.</a:t>
            </a:r>
          </a:p>
          <a:p>
            <a:r>
              <a:rPr lang="en-US" dirty="0" smtClean="0"/>
              <a:t>Get reminders via email about the books borrowed and their due dates and fines you owe.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a:t>
            </a:r>
            <a:endParaRPr lang="en-US" dirty="0"/>
          </a:p>
        </p:txBody>
      </p:sp>
      <p:sp>
        <p:nvSpPr>
          <p:cNvPr id="3" name="Content Placeholder 2"/>
          <p:cNvSpPr>
            <a:spLocks noGrp="1"/>
          </p:cNvSpPr>
          <p:nvPr>
            <p:ph sz="quarter" idx="1"/>
          </p:nvPr>
        </p:nvSpPr>
        <p:spPr/>
        <p:txBody>
          <a:bodyPr/>
          <a:lstStyle/>
          <a:p>
            <a:r>
              <a:rPr lang="en-US" b="1" dirty="0" smtClean="0"/>
              <a:t>Reserve a book</a:t>
            </a:r>
          </a:p>
          <a:p>
            <a:pPr>
              <a:buNone/>
            </a:pPr>
            <a:r>
              <a:rPr lang="en-US" dirty="0" smtClean="0"/>
              <a:t>-    A user can search a book and can reserve it . Although in real scenario we can only reserve a book by going to library and checking it out. We made this functionality to demonstrate the renew functionality. So after searching for a book a user will be given an option to reserve the book if its available.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788</TotalTime>
  <Words>491</Words>
  <Application>Microsoft Office PowerPoint</Application>
  <PresentationFormat>On-screen Show (4:3)</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CIS 600 LIBRARY ACCESS SYSTEM</vt:lpstr>
      <vt:lpstr>PURPOSE</vt:lpstr>
      <vt:lpstr>Technologies Used</vt:lpstr>
      <vt:lpstr>Login </vt:lpstr>
      <vt:lpstr>Searching Books</vt:lpstr>
      <vt:lpstr>Account Details</vt:lpstr>
      <vt:lpstr>Express Renew</vt:lpstr>
      <vt:lpstr>Other Functionalities</vt:lpstr>
      <vt:lpstr>RESERVE </vt:lpstr>
      <vt:lpstr>Admin Controls</vt:lpstr>
      <vt:lpstr>SCREEN SHOTS</vt:lpstr>
      <vt:lpstr>SCREEN SHOTS</vt:lpstr>
      <vt:lpstr>SCREEN SHOTS</vt:lpstr>
      <vt:lpstr>SCREEN SHOTS</vt:lpstr>
      <vt:lpstr>SCREEN SHOTS</vt:lpstr>
      <vt:lpstr>Emails Sent</vt:lpstr>
      <vt:lpstr>Emails Sent</vt:lpstr>
      <vt:lpstr>Emails Sent</vt:lpstr>
      <vt:lpstr>Emails Sent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WaheguruJi</dc:creator>
  <cp:lastModifiedBy>WaheguruJi</cp:lastModifiedBy>
  <cp:revision>81</cp:revision>
  <dcterms:created xsi:type="dcterms:W3CDTF">2013-05-06T19:22:23Z</dcterms:created>
  <dcterms:modified xsi:type="dcterms:W3CDTF">2013-05-07T08:31:16Z</dcterms:modified>
</cp:coreProperties>
</file>