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203806" y="6497664"/>
            <a:ext cx="56515" cy="97155"/>
          </a:xfrm>
          <a:custGeom>
            <a:avLst/>
            <a:gdLst/>
            <a:ahLst/>
            <a:cxnLst/>
            <a:rect l="l" t="t" r="r" b="b"/>
            <a:pathLst>
              <a:path w="56515" h="97154">
                <a:moveTo>
                  <a:pt x="53682" y="97035"/>
                </a:moveTo>
                <a:lnTo>
                  <a:pt x="2676" y="97035"/>
                </a:lnTo>
                <a:lnTo>
                  <a:pt x="1438" y="96241"/>
                </a:lnTo>
                <a:lnTo>
                  <a:pt x="542" y="94356"/>
                </a:lnTo>
                <a:lnTo>
                  <a:pt x="542" y="89742"/>
                </a:lnTo>
                <a:lnTo>
                  <a:pt x="1590" y="87262"/>
                </a:lnTo>
                <a:lnTo>
                  <a:pt x="2676" y="86765"/>
                </a:lnTo>
                <a:lnTo>
                  <a:pt x="23164" y="86765"/>
                </a:lnTo>
                <a:lnTo>
                  <a:pt x="23164" y="13542"/>
                </a:lnTo>
                <a:lnTo>
                  <a:pt x="0" y="19198"/>
                </a:lnTo>
                <a:lnTo>
                  <a:pt x="400" y="17114"/>
                </a:lnTo>
                <a:lnTo>
                  <a:pt x="1295" y="15775"/>
                </a:lnTo>
                <a:lnTo>
                  <a:pt x="25403" y="495"/>
                </a:lnTo>
                <a:lnTo>
                  <a:pt x="29117" y="0"/>
                </a:lnTo>
                <a:lnTo>
                  <a:pt x="33785" y="247"/>
                </a:lnTo>
                <a:lnTo>
                  <a:pt x="35271" y="793"/>
                </a:lnTo>
                <a:lnTo>
                  <a:pt x="35575" y="1041"/>
                </a:lnTo>
                <a:lnTo>
                  <a:pt x="35966" y="1785"/>
                </a:lnTo>
                <a:lnTo>
                  <a:pt x="35966" y="86765"/>
                </a:lnTo>
                <a:lnTo>
                  <a:pt x="53778" y="86765"/>
                </a:lnTo>
                <a:lnTo>
                  <a:pt x="54816" y="87262"/>
                </a:lnTo>
                <a:lnTo>
                  <a:pt x="55511" y="88502"/>
                </a:lnTo>
                <a:lnTo>
                  <a:pt x="56064" y="91082"/>
                </a:lnTo>
                <a:lnTo>
                  <a:pt x="55959" y="93661"/>
                </a:lnTo>
                <a:lnTo>
                  <a:pt x="55463" y="95447"/>
                </a:lnTo>
                <a:lnTo>
                  <a:pt x="54673" y="96539"/>
                </a:lnTo>
                <a:close/>
              </a:path>
            </a:pathLst>
          </a:custGeom>
          <a:solidFill>
            <a:srgbClr val="878787"/>
          </a:solidFill>
        </p:spPr>
        <p:txBody>
          <a:bodyPr wrap="square" lIns="0" tIns="0" rIns="0" bIns="0" rtlCol="0"/>
          <a:lstStyle/>
          <a:p>
            <a:endParaRPr/>
          </a:p>
        </p:txBody>
      </p:sp>
      <p:sp>
        <p:nvSpPr>
          <p:cNvPr id="17" name="bg object 17"/>
          <p:cNvSpPr/>
          <p:nvPr/>
        </p:nvSpPr>
        <p:spPr>
          <a:xfrm>
            <a:off x="70799" y="4663040"/>
            <a:ext cx="11966525" cy="219494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1" i="0">
                <a:solidFill>
                  <a:srgbClr val="1F212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93826" y="2476825"/>
            <a:ext cx="4804347" cy="1244600"/>
          </a:xfrm>
          <a:prstGeom prst="rect">
            <a:avLst/>
          </a:prstGeom>
        </p:spPr>
        <p:txBody>
          <a:bodyPr wrap="square" lIns="0" tIns="0" rIns="0" bIns="0">
            <a:spAutoFit/>
          </a:bodyPr>
          <a:lstStyle>
            <a:lvl1pPr>
              <a:defRPr sz="8000" b="1" i="0">
                <a:solidFill>
                  <a:srgbClr val="1F2123"/>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5" dirty="0"/>
              <a:t>dev</a:t>
            </a:r>
            <a:r>
              <a:rPr spc="-1215" dirty="0"/>
              <a:t> </a:t>
            </a:r>
            <a:r>
              <a:rPr spc="-135" dirty="0"/>
              <a:t>hack</a:t>
            </a:r>
          </a:p>
        </p:txBody>
      </p:sp>
      <p:sp>
        <p:nvSpPr>
          <p:cNvPr id="3" name="object 3"/>
          <p:cNvSpPr/>
          <p:nvPr/>
        </p:nvSpPr>
        <p:spPr>
          <a:xfrm>
            <a:off x="168349" y="268181"/>
            <a:ext cx="2972869" cy="3947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937302" y="101199"/>
            <a:ext cx="914397" cy="7048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44574" y="2377746"/>
            <a:ext cx="101600" cy="18364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878787"/>
                </a:solidFill>
                <a:latin typeface="Arial"/>
                <a:cs typeface="Arial"/>
              </a:rPr>
              <a:t>-</a:t>
            </a:r>
            <a:endParaRPr sz="1800">
              <a:latin typeface="Arial"/>
              <a:cs typeface="Arial"/>
            </a:endParaRPr>
          </a:p>
          <a:p>
            <a:pPr>
              <a:lnSpc>
                <a:spcPct val="100000"/>
              </a:lnSpc>
            </a:pPr>
            <a:endParaRPr sz="1600">
              <a:latin typeface="Arial"/>
              <a:cs typeface="Arial"/>
            </a:endParaRPr>
          </a:p>
          <a:p>
            <a:pPr marL="12700">
              <a:lnSpc>
                <a:spcPct val="100000"/>
              </a:lnSpc>
            </a:pPr>
            <a:r>
              <a:rPr sz="1800" i="1" dirty="0">
                <a:solidFill>
                  <a:srgbClr val="878787"/>
                </a:solidFill>
                <a:latin typeface="Arial"/>
                <a:cs typeface="Arial"/>
              </a:rPr>
              <a:t>-</a:t>
            </a:r>
            <a:endParaRPr sz="1800">
              <a:latin typeface="Arial"/>
              <a:cs typeface="Arial"/>
            </a:endParaRPr>
          </a:p>
          <a:p>
            <a:pPr>
              <a:lnSpc>
                <a:spcPct val="100000"/>
              </a:lnSpc>
              <a:spcBef>
                <a:spcPts val="50"/>
              </a:spcBef>
            </a:pPr>
            <a:endParaRPr sz="1600">
              <a:latin typeface="Arial"/>
              <a:cs typeface="Arial"/>
            </a:endParaRPr>
          </a:p>
          <a:p>
            <a:pPr marL="12700">
              <a:lnSpc>
                <a:spcPct val="100000"/>
              </a:lnSpc>
            </a:pPr>
            <a:r>
              <a:rPr sz="1800" i="1" dirty="0">
                <a:solidFill>
                  <a:srgbClr val="878787"/>
                </a:solidFill>
                <a:latin typeface="Arial"/>
                <a:cs typeface="Arial"/>
              </a:rPr>
              <a:t>-</a:t>
            </a:r>
            <a:endParaRPr sz="1800">
              <a:latin typeface="Arial"/>
              <a:cs typeface="Arial"/>
            </a:endParaRPr>
          </a:p>
          <a:p>
            <a:pPr>
              <a:lnSpc>
                <a:spcPct val="100000"/>
              </a:lnSpc>
              <a:spcBef>
                <a:spcPts val="50"/>
              </a:spcBef>
            </a:pPr>
            <a:endParaRPr sz="1600">
              <a:latin typeface="Arial"/>
              <a:cs typeface="Arial"/>
            </a:endParaRPr>
          </a:p>
          <a:p>
            <a:pPr marL="12700">
              <a:lnSpc>
                <a:spcPct val="100000"/>
              </a:lnSpc>
            </a:pPr>
            <a:r>
              <a:rPr sz="1800" i="1" dirty="0">
                <a:solidFill>
                  <a:srgbClr val="878787"/>
                </a:solidFill>
                <a:latin typeface="Arial"/>
                <a:cs typeface="Arial"/>
              </a:rPr>
              <a:t>-</a:t>
            </a:r>
            <a:endParaRPr sz="1800">
              <a:latin typeface="Arial"/>
              <a:cs typeface="Arial"/>
            </a:endParaRPr>
          </a:p>
        </p:txBody>
      </p:sp>
      <p:sp>
        <p:nvSpPr>
          <p:cNvPr id="8" name="object 8"/>
          <p:cNvSpPr/>
          <p:nvPr/>
        </p:nvSpPr>
        <p:spPr>
          <a:xfrm>
            <a:off x="822820" y="5647736"/>
            <a:ext cx="3362988" cy="3501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68349" y="268181"/>
            <a:ext cx="2972869" cy="39479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937302" y="101199"/>
            <a:ext cx="914397" cy="704848"/>
          </a:xfrm>
          <a:prstGeom prst="rect">
            <a:avLst/>
          </a:prstGeom>
          <a:blipFill>
            <a:blip r:embed="rId4"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55BB7D13-9BF9-47FE-91C9-BB41519A2E24}"/>
              </a:ext>
            </a:extLst>
          </p:cNvPr>
          <p:cNvSpPr txBox="1"/>
          <p:nvPr/>
        </p:nvSpPr>
        <p:spPr>
          <a:xfrm>
            <a:off x="1133768" y="1446487"/>
            <a:ext cx="2107436" cy="584775"/>
          </a:xfrm>
          <a:prstGeom prst="rect">
            <a:avLst/>
          </a:prstGeom>
          <a:noFill/>
        </p:spPr>
        <p:txBody>
          <a:bodyPr wrap="none" rtlCol="0">
            <a:spAutoFit/>
          </a:bodyPr>
          <a:lstStyle/>
          <a:p>
            <a:r>
              <a:rPr lang="en-US" sz="3200" b="1" dirty="0"/>
              <a:t>OUTLINERS</a:t>
            </a:r>
            <a:endParaRPr lang="en-US" b="1" dirty="0"/>
          </a:p>
        </p:txBody>
      </p:sp>
      <p:sp>
        <p:nvSpPr>
          <p:cNvPr id="12" name="TextBox 11">
            <a:extLst>
              <a:ext uri="{FF2B5EF4-FFF2-40B4-BE49-F238E27FC236}">
                <a16:creationId xmlns:a16="http://schemas.microsoft.com/office/drawing/2014/main" id="{F5EA4EBB-4618-4ABA-B117-B11409169167}"/>
              </a:ext>
            </a:extLst>
          </p:cNvPr>
          <p:cNvSpPr txBox="1"/>
          <p:nvPr/>
        </p:nvSpPr>
        <p:spPr>
          <a:xfrm>
            <a:off x="4343400" y="5530443"/>
            <a:ext cx="2275303" cy="646331"/>
          </a:xfrm>
          <a:prstGeom prst="rect">
            <a:avLst/>
          </a:prstGeom>
          <a:noFill/>
        </p:spPr>
        <p:txBody>
          <a:bodyPr wrap="none" rtlCol="0">
            <a:spAutoFit/>
          </a:bodyPr>
          <a:lstStyle/>
          <a:p>
            <a:r>
              <a:rPr lang="en-US" sz="3600" dirty="0"/>
              <a:t>HealthCare</a:t>
            </a:r>
            <a:endParaRPr lang="en-US" sz="2000" dirty="0"/>
          </a:p>
        </p:txBody>
      </p:sp>
      <p:sp>
        <p:nvSpPr>
          <p:cNvPr id="2" name="TextBox 1">
            <a:extLst>
              <a:ext uri="{FF2B5EF4-FFF2-40B4-BE49-F238E27FC236}">
                <a16:creationId xmlns:a16="http://schemas.microsoft.com/office/drawing/2014/main" id="{9111EEA6-130F-4E2D-BB6B-F46B3ED80853}"/>
              </a:ext>
            </a:extLst>
          </p:cNvPr>
          <p:cNvSpPr txBox="1"/>
          <p:nvPr/>
        </p:nvSpPr>
        <p:spPr>
          <a:xfrm>
            <a:off x="1187606" y="2377746"/>
            <a:ext cx="1952842" cy="369332"/>
          </a:xfrm>
          <a:prstGeom prst="rect">
            <a:avLst/>
          </a:prstGeom>
          <a:noFill/>
        </p:spPr>
        <p:txBody>
          <a:bodyPr wrap="none" rtlCol="0">
            <a:spAutoFit/>
          </a:bodyPr>
          <a:lstStyle/>
          <a:p>
            <a:r>
              <a:rPr lang="en-US" dirty="0"/>
              <a:t>Debjit Chakraborty</a:t>
            </a:r>
          </a:p>
        </p:txBody>
      </p:sp>
      <p:sp>
        <p:nvSpPr>
          <p:cNvPr id="13" name="TextBox 12">
            <a:extLst>
              <a:ext uri="{FF2B5EF4-FFF2-40B4-BE49-F238E27FC236}">
                <a16:creationId xmlns:a16="http://schemas.microsoft.com/office/drawing/2014/main" id="{F063F490-83E8-40A5-B7A8-A4A413DB9AA0}"/>
              </a:ext>
            </a:extLst>
          </p:cNvPr>
          <p:cNvSpPr txBox="1"/>
          <p:nvPr/>
        </p:nvSpPr>
        <p:spPr>
          <a:xfrm>
            <a:off x="1123989" y="2882459"/>
            <a:ext cx="2126993" cy="369332"/>
          </a:xfrm>
          <a:prstGeom prst="rect">
            <a:avLst/>
          </a:prstGeom>
          <a:noFill/>
        </p:spPr>
        <p:txBody>
          <a:bodyPr wrap="none" rtlCol="0">
            <a:spAutoFit/>
          </a:bodyPr>
          <a:lstStyle/>
          <a:p>
            <a:r>
              <a:rPr lang="en-US" dirty="0"/>
              <a:t>Biswarup Mukherjee</a:t>
            </a:r>
          </a:p>
        </p:txBody>
      </p:sp>
      <p:sp>
        <p:nvSpPr>
          <p:cNvPr id="14" name="TextBox 13">
            <a:extLst>
              <a:ext uri="{FF2B5EF4-FFF2-40B4-BE49-F238E27FC236}">
                <a16:creationId xmlns:a16="http://schemas.microsoft.com/office/drawing/2014/main" id="{571BF342-AF31-40EB-B5F9-FD6B2081FCEE}"/>
              </a:ext>
            </a:extLst>
          </p:cNvPr>
          <p:cNvSpPr txBox="1"/>
          <p:nvPr/>
        </p:nvSpPr>
        <p:spPr>
          <a:xfrm>
            <a:off x="1133768" y="3424895"/>
            <a:ext cx="2025747" cy="369332"/>
          </a:xfrm>
          <a:prstGeom prst="rect">
            <a:avLst/>
          </a:prstGeom>
          <a:noFill/>
        </p:spPr>
        <p:txBody>
          <a:bodyPr wrap="none" rtlCol="0">
            <a:spAutoFit/>
          </a:bodyPr>
          <a:lstStyle/>
          <a:p>
            <a:r>
              <a:rPr lang="en-US" dirty="0"/>
              <a:t>Ganesh Bhandarkar</a:t>
            </a:r>
          </a:p>
        </p:txBody>
      </p:sp>
      <p:sp>
        <p:nvSpPr>
          <p:cNvPr id="15" name="TextBox 14">
            <a:extLst>
              <a:ext uri="{FF2B5EF4-FFF2-40B4-BE49-F238E27FC236}">
                <a16:creationId xmlns:a16="http://schemas.microsoft.com/office/drawing/2014/main" id="{A841E80E-01C5-45F4-9509-52126D93248C}"/>
              </a:ext>
            </a:extLst>
          </p:cNvPr>
          <p:cNvSpPr txBox="1"/>
          <p:nvPr/>
        </p:nvSpPr>
        <p:spPr>
          <a:xfrm>
            <a:off x="1123989" y="3967331"/>
            <a:ext cx="1479123" cy="369332"/>
          </a:xfrm>
          <a:prstGeom prst="rect">
            <a:avLst/>
          </a:prstGeom>
          <a:noFill/>
        </p:spPr>
        <p:txBody>
          <a:bodyPr wrap="none" rtlCol="0">
            <a:spAutoFit/>
          </a:bodyPr>
          <a:lstStyle/>
          <a:p>
            <a:r>
              <a:rPr lang="en-US" dirty="0"/>
              <a:t>Akash Pandey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3856" y="1249328"/>
            <a:ext cx="5107200" cy="3634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198549" y="6496932"/>
            <a:ext cx="60325" cy="99695"/>
          </a:xfrm>
          <a:custGeom>
            <a:avLst/>
            <a:gdLst/>
            <a:ahLst/>
            <a:cxnLst/>
            <a:rect l="l" t="t" r="r" b="b"/>
            <a:pathLst>
              <a:path w="60325" h="99695">
                <a:moveTo>
                  <a:pt x="31746" y="99268"/>
                </a:moveTo>
                <a:lnTo>
                  <a:pt x="23221" y="99268"/>
                </a:lnTo>
                <a:lnTo>
                  <a:pt x="20192" y="98971"/>
                </a:lnTo>
                <a:lnTo>
                  <a:pt x="0" y="84088"/>
                </a:lnTo>
                <a:lnTo>
                  <a:pt x="152" y="82848"/>
                </a:lnTo>
                <a:lnTo>
                  <a:pt x="847" y="81458"/>
                </a:lnTo>
                <a:lnTo>
                  <a:pt x="1343" y="81111"/>
                </a:lnTo>
                <a:lnTo>
                  <a:pt x="2428" y="81111"/>
                </a:lnTo>
                <a:lnTo>
                  <a:pt x="7591" y="83938"/>
                </a:lnTo>
                <a:lnTo>
                  <a:pt x="11753" y="85724"/>
                </a:lnTo>
                <a:lnTo>
                  <a:pt x="19592" y="88155"/>
                </a:lnTo>
                <a:lnTo>
                  <a:pt x="22669" y="88552"/>
                </a:lnTo>
                <a:lnTo>
                  <a:pt x="29317" y="88552"/>
                </a:lnTo>
                <a:lnTo>
                  <a:pt x="45986" y="73918"/>
                </a:lnTo>
                <a:lnTo>
                  <a:pt x="45986" y="68659"/>
                </a:lnTo>
                <a:lnTo>
                  <a:pt x="11610" y="53280"/>
                </a:lnTo>
                <a:lnTo>
                  <a:pt x="10868" y="52784"/>
                </a:lnTo>
                <a:lnTo>
                  <a:pt x="9772" y="50205"/>
                </a:lnTo>
                <a:lnTo>
                  <a:pt x="9820" y="45988"/>
                </a:lnTo>
                <a:lnTo>
                  <a:pt x="10267" y="44797"/>
                </a:lnTo>
                <a:lnTo>
                  <a:pt x="11458" y="43607"/>
                </a:lnTo>
                <a:lnTo>
                  <a:pt x="12649" y="43309"/>
                </a:lnTo>
                <a:lnTo>
                  <a:pt x="24412" y="43309"/>
                </a:lnTo>
                <a:lnTo>
                  <a:pt x="27336" y="42912"/>
                </a:lnTo>
                <a:lnTo>
                  <a:pt x="42119" y="28079"/>
                </a:lnTo>
                <a:lnTo>
                  <a:pt x="42119" y="23317"/>
                </a:lnTo>
                <a:lnTo>
                  <a:pt x="29022" y="10567"/>
                </a:lnTo>
                <a:lnTo>
                  <a:pt x="23469" y="10567"/>
                </a:lnTo>
                <a:lnTo>
                  <a:pt x="20840" y="11013"/>
                </a:lnTo>
                <a:lnTo>
                  <a:pt x="13944" y="13741"/>
                </a:lnTo>
                <a:lnTo>
                  <a:pt x="8582" y="16668"/>
                </a:lnTo>
                <a:lnTo>
                  <a:pt x="6105" y="18355"/>
                </a:lnTo>
                <a:lnTo>
                  <a:pt x="5257" y="18752"/>
                </a:lnTo>
                <a:lnTo>
                  <a:pt x="3524" y="18504"/>
                </a:lnTo>
                <a:lnTo>
                  <a:pt x="2781" y="16966"/>
                </a:lnTo>
                <a:lnTo>
                  <a:pt x="2676" y="11757"/>
                </a:lnTo>
                <a:lnTo>
                  <a:pt x="3371" y="9376"/>
                </a:lnTo>
                <a:lnTo>
                  <a:pt x="25698" y="0"/>
                </a:lnTo>
                <a:lnTo>
                  <a:pt x="33337" y="0"/>
                </a:lnTo>
                <a:lnTo>
                  <a:pt x="55806" y="20191"/>
                </a:lnTo>
                <a:lnTo>
                  <a:pt x="55806" y="26739"/>
                </a:lnTo>
                <a:lnTo>
                  <a:pt x="37804" y="47179"/>
                </a:lnTo>
                <a:lnTo>
                  <a:pt x="37804" y="47327"/>
                </a:lnTo>
                <a:lnTo>
                  <a:pt x="60274" y="67171"/>
                </a:lnTo>
                <a:lnTo>
                  <a:pt x="60274" y="74612"/>
                </a:lnTo>
                <a:lnTo>
                  <a:pt x="44900" y="95795"/>
                </a:lnTo>
                <a:lnTo>
                  <a:pt x="36461" y="98574"/>
                </a:lnTo>
                <a:close/>
              </a:path>
            </a:pathLst>
          </a:custGeom>
          <a:solidFill>
            <a:srgbClr val="878787"/>
          </a:solidFill>
        </p:spPr>
        <p:txBody>
          <a:bodyPr wrap="square" lIns="0" tIns="0" rIns="0" bIns="0" rtlCol="0"/>
          <a:lstStyle/>
          <a:p>
            <a:endParaRPr/>
          </a:p>
        </p:txBody>
      </p:sp>
      <p:sp>
        <p:nvSpPr>
          <p:cNvPr id="7" name="object 7"/>
          <p:cNvSpPr/>
          <p:nvPr/>
        </p:nvSpPr>
        <p:spPr>
          <a:xfrm>
            <a:off x="10937302" y="101199"/>
            <a:ext cx="914397" cy="70484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8349" y="268181"/>
            <a:ext cx="2972869" cy="394794"/>
          </a:xfrm>
          <a:prstGeom prst="rect">
            <a:avLst/>
          </a:prstGeom>
          <a:blipFill>
            <a:blip r:embed="rId4"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89B90C24-51A0-4A7C-83E8-9B34FCEC8FCA}"/>
              </a:ext>
            </a:extLst>
          </p:cNvPr>
          <p:cNvSpPr txBox="1"/>
          <p:nvPr/>
        </p:nvSpPr>
        <p:spPr>
          <a:xfrm>
            <a:off x="773856" y="2133600"/>
            <a:ext cx="10163446" cy="646331"/>
          </a:xfrm>
          <a:prstGeom prst="rect">
            <a:avLst/>
          </a:prstGeom>
          <a:noFill/>
        </p:spPr>
        <p:txBody>
          <a:bodyPr wrap="square" rtlCol="0">
            <a:spAutoFit/>
          </a:bodyPr>
          <a:lstStyle/>
          <a:p>
            <a:r>
              <a:rPr lang="en-US" dirty="0"/>
              <a:t>Due to COVID-19 a huge number of people in our country are on the streets not with no food and shelter. How can you use technology to help the authorities solve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3359" y="1027590"/>
            <a:ext cx="2297210" cy="363437"/>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11194424" y="6497974"/>
            <a:ext cx="69313" cy="9718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68349" y="268181"/>
            <a:ext cx="2972869" cy="39479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10937302" y="101199"/>
            <a:ext cx="914397" cy="704848"/>
          </a:xfrm>
          <a:prstGeom prst="rect">
            <a:avLst/>
          </a:prstGeom>
          <a:blipFill>
            <a:blip r:embed="rId5" cstate="print"/>
            <a:stretch>
              <a:fillRect/>
            </a:stretch>
          </a:blipFill>
        </p:spPr>
        <p:txBody>
          <a:bodyPr wrap="square" lIns="0" tIns="0" rIns="0" bIns="0" rtlCol="0"/>
          <a:lstStyle/>
          <a:p>
            <a:endParaRPr/>
          </a:p>
        </p:txBody>
      </p:sp>
      <p:sp>
        <p:nvSpPr>
          <p:cNvPr id="23" name="TextBox 22">
            <a:extLst>
              <a:ext uri="{FF2B5EF4-FFF2-40B4-BE49-F238E27FC236}">
                <a16:creationId xmlns:a16="http://schemas.microsoft.com/office/drawing/2014/main" id="{46EFD9CB-5B32-4E50-9BC4-0248ED169989}"/>
              </a:ext>
            </a:extLst>
          </p:cNvPr>
          <p:cNvSpPr txBox="1"/>
          <p:nvPr/>
        </p:nvSpPr>
        <p:spPr>
          <a:xfrm>
            <a:off x="609600" y="1676400"/>
            <a:ext cx="10584824" cy="3170099"/>
          </a:xfrm>
          <a:prstGeom prst="rect">
            <a:avLst/>
          </a:prstGeom>
          <a:noFill/>
        </p:spPr>
        <p:txBody>
          <a:bodyPr wrap="square" rtlCol="0">
            <a:spAutoFit/>
          </a:bodyPr>
          <a:lstStyle/>
          <a:p>
            <a:pPr algn="just"/>
            <a:r>
              <a:rPr lang="en-US" sz="2000" dirty="0"/>
              <a:t>The approach we took to solve the problem was fairly simple. We wanted to ease the problems that were in hand for all the workers who are helping others by risking their lives in this pandemic. We thought that if the people helping knows what's going around them if they know who are the people who haven’t yet received any help in any form, or if they can keep track of the people who need help or are being helped, it would be a massive help for them. In our project, we aimed to build a multi-purpose application that can keep track of the locations on map about the people who are currently being helped and the information of the organization, community, or an individual helping them along with their contact info. Our application also has a feature that will help locals or any people to inform the nearby organization or community if any kind of help is needed in that area. We also provided all the details and link for the government fund raising websites and schemes.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1198396" y="6498421"/>
            <a:ext cx="60960" cy="97790"/>
          </a:xfrm>
          <a:custGeom>
            <a:avLst/>
            <a:gdLst/>
            <a:ahLst/>
            <a:cxnLst/>
            <a:rect l="l" t="t" r="r" b="b"/>
            <a:pathLst>
              <a:path w="60959" h="97790">
                <a:moveTo>
                  <a:pt x="30213" y="97779"/>
                </a:moveTo>
                <a:lnTo>
                  <a:pt x="21878" y="97779"/>
                </a:lnTo>
                <a:lnTo>
                  <a:pt x="19049" y="97531"/>
                </a:lnTo>
                <a:lnTo>
                  <a:pt x="0" y="88701"/>
                </a:lnTo>
                <a:lnTo>
                  <a:pt x="104" y="83393"/>
                </a:lnTo>
                <a:lnTo>
                  <a:pt x="895" y="81607"/>
                </a:lnTo>
                <a:lnTo>
                  <a:pt x="1790" y="81110"/>
                </a:lnTo>
                <a:lnTo>
                  <a:pt x="2581" y="81110"/>
                </a:lnTo>
                <a:lnTo>
                  <a:pt x="5410" y="82748"/>
                </a:lnTo>
                <a:lnTo>
                  <a:pt x="10420" y="84781"/>
                </a:lnTo>
                <a:lnTo>
                  <a:pt x="15182" y="86171"/>
                </a:lnTo>
                <a:lnTo>
                  <a:pt x="17764" y="86766"/>
                </a:lnTo>
                <a:lnTo>
                  <a:pt x="20840" y="87064"/>
                </a:lnTo>
                <a:lnTo>
                  <a:pt x="27784" y="87064"/>
                </a:lnTo>
                <a:lnTo>
                  <a:pt x="47186" y="70197"/>
                </a:lnTo>
                <a:lnTo>
                  <a:pt x="47186" y="63449"/>
                </a:lnTo>
                <a:lnTo>
                  <a:pt x="26889" y="47773"/>
                </a:lnTo>
                <a:lnTo>
                  <a:pt x="19650" y="47773"/>
                </a:lnTo>
                <a:lnTo>
                  <a:pt x="10667" y="48666"/>
                </a:lnTo>
                <a:lnTo>
                  <a:pt x="7400" y="48666"/>
                </a:lnTo>
                <a:lnTo>
                  <a:pt x="6400" y="48368"/>
                </a:lnTo>
                <a:lnTo>
                  <a:pt x="5210" y="47079"/>
                </a:lnTo>
                <a:lnTo>
                  <a:pt x="4914" y="45838"/>
                </a:lnTo>
                <a:lnTo>
                  <a:pt x="4914" y="3174"/>
                </a:lnTo>
                <a:lnTo>
                  <a:pt x="5267" y="1984"/>
                </a:lnTo>
                <a:lnTo>
                  <a:pt x="6753" y="397"/>
                </a:lnTo>
                <a:lnTo>
                  <a:pt x="7896" y="0"/>
                </a:lnTo>
                <a:lnTo>
                  <a:pt x="52339" y="0"/>
                </a:lnTo>
                <a:lnTo>
                  <a:pt x="53530" y="496"/>
                </a:lnTo>
                <a:lnTo>
                  <a:pt x="54330" y="1736"/>
                </a:lnTo>
                <a:lnTo>
                  <a:pt x="54768" y="4514"/>
                </a:lnTo>
                <a:lnTo>
                  <a:pt x="54768" y="7292"/>
                </a:lnTo>
                <a:lnTo>
                  <a:pt x="54520" y="8682"/>
                </a:lnTo>
                <a:lnTo>
                  <a:pt x="53530" y="10666"/>
                </a:lnTo>
                <a:lnTo>
                  <a:pt x="52835" y="11162"/>
                </a:lnTo>
                <a:lnTo>
                  <a:pt x="16078" y="11162"/>
                </a:lnTo>
                <a:lnTo>
                  <a:pt x="16078" y="38099"/>
                </a:lnTo>
                <a:lnTo>
                  <a:pt x="19497" y="37801"/>
                </a:lnTo>
                <a:lnTo>
                  <a:pt x="33146" y="37653"/>
                </a:lnTo>
                <a:lnTo>
                  <a:pt x="37909" y="38298"/>
                </a:lnTo>
                <a:lnTo>
                  <a:pt x="60721" y="61168"/>
                </a:lnTo>
                <a:lnTo>
                  <a:pt x="60721" y="70494"/>
                </a:lnTo>
                <a:lnTo>
                  <a:pt x="43805" y="94059"/>
                </a:lnTo>
                <a:lnTo>
                  <a:pt x="35080" y="97035"/>
                </a:lnTo>
                <a:close/>
              </a:path>
            </a:pathLst>
          </a:custGeom>
          <a:solidFill>
            <a:srgbClr val="878787"/>
          </a:solidFill>
        </p:spPr>
        <p:txBody>
          <a:bodyPr wrap="square" lIns="0" tIns="0" rIns="0" bIns="0" rtlCol="0"/>
          <a:lstStyle/>
          <a:p>
            <a:endParaRPr/>
          </a:p>
        </p:txBody>
      </p:sp>
      <p:sp>
        <p:nvSpPr>
          <p:cNvPr id="7" name="object 7"/>
          <p:cNvSpPr/>
          <p:nvPr/>
        </p:nvSpPr>
        <p:spPr>
          <a:xfrm>
            <a:off x="168349" y="268181"/>
            <a:ext cx="2972869" cy="39479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937302" y="101199"/>
            <a:ext cx="914397" cy="704848"/>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AA9E6C0D-F46D-4AE1-BD27-A2CB03F17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349" y="937225"/>
            <a:ext cx="7239000" cy="5257800"/>
          </a:xfrm>
          <a:prstGeom prst="rect">
            <a:avLst/>
          </a:prstGeom>
        </p:spPr>
      </p:pic>
      <p:sp>
        <p:nvSpPr>
          <p:cNvPr id="5" name="TextBox 4">
            <a:extLst>
              <a:ext uri="{FF2B5EF4-FFF2-40B4-BE49-F238E27FC236}">
                <a16:creationId xmlns:a16="http://schemas.microsoft.com/office/drawing/2014/main" id="{22313F69-5295-47AD-8C27-ADF62AE4C312}"/>
              </a:ext>
            </a:extLst>
          </p:cNvPr>
          <p:cNvSpPr txBox="1"/>
          <p:nvPr/>
        </p:nvSpPr>
        <p:spPr>
          <a:xfrm>
            <a:off x="168349" y="2765906"/>
            <a:ext cx="3429000" cy="1600438"/>
          </a:xfrm>
          <a:prstGeom prst="rect">
            <a:avLst/>
          </a:prstGeom>
          <a:noFill/>
        </p:spPr>
        <p:txBody>
          <a:bodyPr wrap="square" rtlCol="0">
            <a:spAutoFit/>
          </a:bodyPr>
          <a:lstStyle/>
          <a:p>
            <a:pPr algn="ctr"/>
            <a:r>
              <a:rPr lang="en-US" sz="4000" dirty="0"/>
              <a:t>ARCHITECTURE DIAGRAM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0804" y="1113314"/>
            <a:ext cx="3980195" cy="3634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198957" y="6497069"/>
            <a:ext cx="63500" cy="99695"/>
          </a:xfrm>
          <a:custGeom>
            <a:avLst/>
            <a:gdLst/>
            <a:ahLst/>
            <a:cxnLst/>
            <a:rect l="l" t="t" r="r" b="b"/>
            <a:pathLst>
              <a:path w="63500" h="99695">
                <a:moveTo>
                  <a:pt x="36053" y="99118"/>
                </a:moveTo>
                <a:lnTo>
                  <a:pt x="26432" y="99118"/>
                </a:lnTo>
                <a:lnTo>
                  <a:pt x="22908" y="98622"/>
                </a:lnTo>
                <a:lnTo>
                  <a:pt x="125" y="62407"/>
                </a:lnTo>
                <a:lnTo>
                  <a:pt x="0" y="46582"/>
                </a:lnTo>
                <a:lnTo>
                  <a:pt x="86" y="44796"/>
                </a:lnTo>
                <a:lnTo>
                  <a:pt x="14917" y="8334"/>
                </a:lnTo>
                <a:lnTo>
                  <a:pt x="17898" y="5754"/>
                </a:lnTo>
                <a:lnTo>
                  <a:pt x="21422" y="3720"/>
                </a:lnTo>
                <a:lnTo>
                  <a:pt x="29652" y="743"/>
                </a:lnTo>
                <a:lnTo>
                  <a:pt x="34471" y="0"/>
                </a:lnTo>
                <a:lnTo>
                  <a:pt x="41710" y="0"/>
                </a:lnTo>
                <a:lnTo>
                  <a:pt x="54655" y="2529"/>
                </a:lnTo>
                <a:lnTo>
                  <a:pt x="55750" y="2926"/>
                </a:lnTo>
                <a:lnTo>
                  <a:pt x="56446" y="3273"/>
                </a:lnTo>
                <a:lnTo>
                  <a:pt x="56741" y="3571"/>
                </a:lnTo>
                <a:lnTo>
                  <a:pt x="57141" y="3769"/>
                </a:lnTo>
                <a:lnTo>
                  <a:pt x="57436" y="4067"/>
                </a:lnTo>
                <a:lnTo>
                  <a:pt x="57636" y="4464"/>
                </a:lnTo>
                <a:lnTo>
                  <a:pt x="57836" y="4762"/>
                </a:lnTo>
                <a:lnTo>
                  <a:pt x="57979" y="5109"/>
                </a:lnTo>
                <a:lnTo>
                  <a:pt x="58165" y="5754"/>
                </a:lnTo>
                <a:lnTo>
                  <a:pt x="58227" y="6697"/>
                </a:lnTo>
                <a:lnTo>
                  <a:pt x="58332" y="7193"/>
                </a:lnTo>
                <a:lnTo>
                  <a:pt x="58334" y="10120"/>
                </a:lnTo>
                <a:lnTo>
                  <a:pt x="34471" y="10120"/>
                </a:lnTo>
                <a:lnTo>
                  <a:pt x="30500" y="11062"/>
                </a:lnTo>
                <a:lnTo>
                  <a:pt x="12535" y="44796"/>
                </a:lnTo>
                <a:lnTo>
                  <a:pt x="55384" y="44796"/>
                </a:lnTo>
                <a:lnTo>
                  <a:pt x="56893" y="46582"/>
                </a:lnTo>
                <a:lnTo>
                  <a:pt x="58805" y="48665"/>
                </a:lnTo>
                <a:lnTo>
                  <a:pt x="30995" y="48665"/>
                </a:lnTo>
                <a:lnTo>
                  <a:pt x="29156" y="48815"/>
                </a:lnTo>
                <a:lnTo>
                  <a:pt x="17003" y="52535"/>
                </a:lnTo>
                <a:lnTo>
                  <a:pt x="15517" y="53230"/>
                </a:lnTo>
                <a:lnTo>
                  <a:pt x="14126" y="54023"/>
                </a:lnTo>
                <a:lnTo>
                  <a:pt x="12840" y="54917"/>
                </a:lnTo>
                <a:lnTo>
                  <a:pt x="12915" y="62407"/>
                </a:lnTo>
                <a:lnTo>
                  <a:pt x="28518" y="88701"/>
                </a:lnTo>
                <a:lnTo>
                  <a:pt x="55643" y="88701"/>
                </a:lnTo>
                <a:lnTo>
                  <a:pt x="52578" y="92123"/>
                </a:lnTo>
                <a:lnTo>
                  <a:pt x="49149" y="94554"/>
                </a:lnTo>
                <a:lnTo>
                  <a:pt x="44987" y="96440"/>
                </a:lnTo>
                <a:lnTo>
                  <a:pt x="40920" y="98226"/>
                </a:lnTo>
                <a:lnTo>
                  <a:pt x="36053" y="99118"/>
                </a:lnTo>
                <a:close/>
              </a:path>
              <a:path w="63500" h="99695">
                <a:moveTo>
                  <a:pt x="56693" y="13542"/>
                </a:moveTo>
                <a:lnTo>
                  <a:pt x="55703" y="13542"/>
                </a:lnTo>
                <a:lnTo>
                  <a:pt x="54903" y="13394"/>
                </a:lnTo>
                <a:lnTo>
                  <a:pt x="53912" y="13096"/>
                </a:lnTo>
                <a:lnTo>
                  <a:pt x="53017" y="12699"/>
                </a:lnTo>
                <a:lnTo>
                  <a:pt x="51883" y="12302"/>
                </a:lnTo>
                <a:lnTo>
                  <a:pt x="50492" y="11906"/>
                </a:lnTo>
                <a:lnTo>
                  <a:pt x="49197" y="11409"/>
                </a:lnTo>
                <a:lnTo>
                  <a:pt x="47616" y="11012"/>
                </a:lnTo>
                <a:lnTo>
                  <a:pt x="45730" y="10715"/>
                </a:lnTo>
                <a:lnTo>
                  <a:pt x="43844" y="10318"/>
                </a:lnTo>
                <a:lnTo>
                  <a:pt x="41615" y="10120"/>
                </a:lnTo>
                <a:lnTo>
                  <a:pt x="58334" y="10120"/>
                </a:lnTo>
                <a:lnTo>
                  <a:pt x="58227" y="11459"/>
                </a:lnTo>
                <a:lnTo>
                  <a:pt x="58131" y="11955"/>
                </a:lnTo>
                <a:lnTo>
                  <a:pt x="57956" y="12302"/>
                </a:lnTo>
                <a:lnTo>
                  <a:pt x="57836" y="12749"/>
                </a:lnTo>
                <a:lnTo>
                  <a:pt x="57636" y="13046"/>
                </a:lnTo>
                <a:lnTo>
                  <a:pt x="57036" y="13443"/>
                </a:lnTo>
                <a:lnTo>
                  <a:pt x="56693" y="13542"/>
                </a:lnTo>
                <a:close/>
              </a:path>
              <a:path w="63500" h="99695">
                <a:moveTo>
                  <a:pt x="55384" y="44796"/>
                </a:moveTo>
                <a:lnTo>
                  <a:pt x="12535" y="44796"/>
                </a:lnTo>
                <a:lnTo>
                  <a:pt x="13831" y="44002"/>
                </a:lnTo>
                <a:lnTo>
                  <a:pt x="15269" y="43258"/>
                </a:lnTo>
                <a:lnTo>
                  <a:pt x="16860" y="42564"/>
                </a:lnTo>
                <a:lnTo>
                  <a:pt x="18546" y="41770"/>
                </a:lnTo>
                <a:lnTo>
                  <a:pt x="20327" y="41076"/>
                </a:lnTo>
                <a:lnTo>
                  <a:pt x="24099" y="39885"/>
                </a:lnTo>
                <a:lnTo>
                  <a:pt x="26080" y="39439"/>
                </a:lnTo>
                <a:lnTo>
                  <a:pt x="28166" y="39141"/>
                </a:lnTo>
                <a:lnTo>
                  <a:pt x="30347" y="38744"/>
                </a:lnTo>
                <a:lnTo>
                  <a:pt x="32681" y="38545"/>
                </a:lnTo>
                <a:lnTo>
                  <a:pt x="40320" y="38545"/>
                </a:lnTo>
                <a:lnTo>
                  <a:pt x="44682" y="39240"/>
                </a:lnTo>
                <a:lnTo>
                  <a:pt x="51826" y="42018"/>
                </a:lnTo>
                <a:lnTo>
                  <a:pt x="54712" y="44002"/>
                </a:lnTo>
                <a:lnTo>
                  <a:pt x="55384" y="44796"/>
                </a:lnTo>
                <a:close/>
              </a:path>
              <a:path w="63500" h="99695">
                <a:moveTo>
                  <a:pt x="55643" y="88701"/>
                </a:moveTo>
                <a:lnTo>
                  <a:pt x="34767" y="88701"/>
                </a:lnTo>
                <a:lnTo>
                  <a:pt x="37491" y="88106"/>
                </a:lnTo>
                <a:lnTo>
                  <a:pt x="39777" y="86915"/>
                </a:lnTo>
                <a:lnTo>
                  <a:pt x="49007" y="75306"/>
                </a:lnTo>
                <a:lnTo>
                  <a:pt x="49797" y="72826"/>
                </a:lnTo>
                <a:lnTo>
                  <a:pt x="50136" y="70642"/>
                </a:lnTo>
                <a:lnTo>
                  <a:pt x="50197" y="64689"/>
                </a:lnTo>
                <a:lnTo>
                  <a:pt x="49867" y="62011"/>
                </a:lnTo>
                <a:lnTo>
                  <a:pt x="48702" y="57447"/>
                </a:lnTo>
                <a:lnTo>
                  <a:pt x="47711" y="55463"/>
                </a:lnTo>
                <a:lnTo>
                  <a:pt x="46321" y="53875"/>
                </a:lnTo>
                <a:lnTo>
                  <a:pt x="45035" y="52188"/>
                </a:lnTo>
                <a:lnTo>
                  <a:pt x="43244" y="50898"/>
                </a:lnTo>
                <a:lnTo>
                  <a:pt x="40967" y="50006"/>
                </a:lnTo>
                <a:lnTo>
                  <a:pt x="38786" y="49112"/>
                </a:lnTo>
                <a:lnTo>
                  <a:pt x="36053" y="48665"/>
                </a:lnTo>
                <a:lnTo>
                  <a:pt x="58805" y="48665"/>
                </a:lnTo>
                <a:lnTo>
                  <a:pt x="59197" y="49112"/>
                </a:lnTo>
                <a:lnTo>
                  <a:pt x="60760" y="51990"/>
                </a:lnTo>
                <a:lnTo>
                  <a:pt x="61685" y="55463"/>
                </a:lnTo>
                <a:lnTo>
                  <a:pt x="62646" y="58736"/>
                </a:lnTo>
                <a:lnTo>
                  <a:pt x="63102" y="62110"/>
                </a:lnTo>
                <a:lnTo>
                  <a:pt x="63142" y="70642"/>
                </a:lnTo>
                <a:lnTo>
                  <a:pt x="62494" y="74760"/>
                </a:lnTo>
                <a:lnTo>
                  <a:pt x="61175" y="78828"/>
                </a:lnTo>
                <a:lnTo>
                  <a:pt x="59913" y="82598"/>
                </a:lnTo>
                <a:lnTo>
                  <a:pt x="57931" y="86071"/>
                </a:lnTo>
                <a:lnTo>
                  <a:pt x="55643" y="88701"/>
                </a:lnTo>
                <a:close/>
              </a:path>
            </a:pathLst>
          </a:custGeom>
          <a:solidFill>
            <a:srgbClr val="878787"/>
          </a:solidFill>
        </p:spPr>
        <p:txBody>
          <a:bodyPr wrap="square" lIns="0" tIns="0" rIns="0" bIns="0" rtlCol="0"/>
          <a:lstStyle/>
          <a:p>
            <a:endParaRPr/>
          </a:p>
        </p:txBody>
      </p:sp>
      <p:sp>
        <p:nvSpPr>
          <p:cNvPr id="7" name="object 7"/>
          <p:cNvSpPr/>
          <p:nvPr/>
        </p:nvSpPr>
        <p:spPr>
          <a:xfrm>
            <a:off x="168349" y="268181"/>
            <a:ext cx="2972869" cy="39479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937302" y="101199"/>
            <a:ext cx="914397" cy="704848"/>
          </a:xfrm>
          <a:prstGeom prst="rect">
            <a:avLst/>
          </a:prstGeom>
          <a:blipFill>
            <a:blip r:embed="rId4"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7FE3F4F7-D487-49CC-A2AF-9785B38E38A7}"/>
              </a:ext>
            </a:extLst>
          </p:cNvPr>
          <p:cNvSpPr txBox="1"/>
          <p:nvPr/>
        </p:nvSpPr>
        <p:spPr>
          <a:xfrm>
            <a:off x="738016" y="1828800"/>
            <a:ext cx="11113683" cy="1631216"/>
          </a:xfrm>
          <a:prstGeom prst="rect">
            <a:avLst/>
          </a:prstGeom>
          <a:noFill/>
        </p:spPr>
        <p:txBody>
          <a:bodyPr wrap="square" rtlCol="0">
            <a:spAutoFit/>
          </a:bodyPr>
          <a:lstStyle/>
          <a:p>
            <a:pPr algn="just"/>
            <a:r>
              <a:rPr lang="en-US" sz="2000" dirty="0"/>
              <a:t>Social Media will be the main platform for advertising our application. It will be a free app and could be found on both google play store and apple app store. This app is accessible by everyone who has an android or apple </a:t>
            </a:r>
            <a:r>
              <a:rPr lang="en-US" sz="2000"/>
              <a:t>device. If </a:t>
            </a:r>
            <a:r>
              <a:rPr lang="en-US" sz="2000" dirty="0"/>
              <a:t>we had to compare our application with other similar application then we could say that our app has more features and the simple and interactive UI will help the user to easily understand the working.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95257" y="2856304"/>
            <a:ext cx="3643307" cy="4957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45616" y="2730961"/>
            <a:ext cx="594995" cy="574040"/>
          </a:xfrm>
          <a:prstGeom prst="rect">
            <a:avLst/>
          </a:prstGeom>
        </p:spPr>
        <p:txBody>
          <a:bodyPr vert="horz" wrap="square" lIns="0" tIns="12700" rIns="0" bIns="0" rtlCol="0">
            <a:spAutoFit/>
          </a:bodyPr>
          <a:lstStyle/>
          <a:p>
            <a:pPr marL="12700">
              <a:lnSpc>
                <a:spcPct val="100000"/>
              </a:lnSpc>
              <a:spcBef>
                <a:spcPts val="100"/>
              </a:spcBef>
            </a:pPr>
            <a:r>
              <a:rPr sz="3600" spc="805" dirty="0">
                <a:solidFill>
                  <a:srgbClr val="878787"/>
                </a:solidFill>
                <a:latin typeface="Arial"/>
                <a:cs typeface="Arial"/>
              </a:rPr>
              <a:t>☺</a:t>
            </a:r>
            <a:endParaRPr sz="3600">
              <a:latin typeface="Arial"/>
              <a:cs typeface="Arial"/>
            </a:endParaRPr>
          </a:p>
        </p:txBody>
      </p:sp>
      <p:sp>
        <p:nvSpPr>
          <p:cNvPr id="4" name="object 4"/>
          <p:cNvSpPr/>
          <p:nvPr/>
        </p:nvSpPr>
        <p:spPr>
          <a:xfrm>
            <a:off x="7758316" y="2776700"/>
            <a:ext cx="569266" cy="5357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8349" y="268181"/>
            <a:ext cx="2972869" cy="39479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937302" y="101199"/>
            <a:ext cx="914397" cy="70484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326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Verdana</vt:lpstr>
      <vt:lpstr>Office Theme</vt:lpstr>
      <vt:lpstr>dev hack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hack</dc:title>
  <dc:creator>Akash Pandey</dc:creator>
  <cp:lastModifiedBy>Worst One</cp:lastModifiedBy>
  <cp:revision>21</cp:revision>
  <dcterms:created xsi:type="dcterms:W3CDTF">2020-04-28T11:20:14Z</dcterms:created>
  <dcterms:modified xsi:type="dcterms:W3CDTF">2020-04-30T08:52:36Z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2020-04-28T00:00:00Z</vt:filetime>
  </property>
</Properties>
</file>