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F8DC73-EE6D-4E0D-8E1D-F2282BF59445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412142-A205-42D6-95CD-159E8567829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19E2D5-A69B-43BC-86E2-A51DCF9F2C13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CF6279-8AAB-4033-B29E-28FD3B18119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6B717A2-24B3-45C3-BC29-810FA0C6482C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1B3DEA-BDB2-4CFC-AB84-6907755075C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06611B-91A6-4D2A-A689-CC02950609E1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12/5/20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FAE03A-EE90-4E84-87CD-03E772CB4B7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22.jpg" descr=""/>
          <p:cNvPicPr/>
          <p:nvPr/>
        </p:nvPicPr>
        <p:blipFill>
          <a:blip r:embed="rId1"/>
          <a:stretch/>
        </p:blipFill>
        <p:spPr>
          <a:xfrm>
            <a:off x="3238560" y="735840"/>
            <a:ext cx="5714640" cy="1571400"/>
          </a:xfrm>
          <a:prstGeom prst="rect">
            <a:avLst/>
          </a:prstGeom>
          <a:ln>
            <a:noFill/>
          </a:ln>
        </p:spPr>
      </p:pic>
      <p:pic>
        <p:nvPicPr>
          <p:cNvPr id="182" name="image5.jpg" descr=""/>
          <p:cNvPicPr/>
          <p:nvPr/>
        </p:nvPicPr>
        <p:blipFill>
          <a:blip r:embed="rId2"/>
          <a:stretch/>
        </p:blipFill>
        <p:spPr>
          <a:xfrm>
            <a:off x="3267000" y="2412720"/>
            <a:ext cx="5657400" cy="3774240"/>
          </a:xfrm>
          <a:prstGeom prst="rect">
            <a:avLst/>
          </a:prstGeom>
          <a:ln>
            <a:noFill/>
          </a:ln>
        </p:spPr>
      </p:pic>
      <p:pic>
        <p:nvPicPr>
          <p:cNvPr id="183" name="image2.jpg" descr=""/>
          <p:cNvPicPr/>
          <p:nvPr/>
        </p:nvPicPr>
        <p:blipFill>
          <a:blip r:embed="rId3"/>
          <a:stretch/>
        </p:blipFill>
        <p:spPr>
          <a:xfrm>
            <a:off x="10051920" y="0"/>
            <a:ext cx="1928160" cy="19281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1438200" y="3653640"/>
            <a:ext cx="365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Halász Botond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Gergely Zsolt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266040" y="3653640"/>
            <a:ext cx="184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Vezető tanár: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Dr. Szántó Zoltán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image14.jpg" descr=""/>
          <p:cNvPicPr/>
          <p:nvPr/>
        </p:nvPicPr>
        <p:blipFill>
          <a:blip r:embed="rId1"/>
          <a:stretch/>
        </p:blipFill>
        <p:spPr>
          <a:xfrm>
            <a:off x="8297640" y="444600"/>
            <a:ext cx="2857680" cy="592776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1097280" y="2403720"/>
            <a:ext cx="775044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Bejelentkezési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Bejelentkezés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Visszalépés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indítása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97280" y="2386080"/>
            <a:ext cx="678888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Regisztrációs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Regisztráció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Visszalépés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indítása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8" name="image4.jpg" descr=""/>
          <p:cNvPicPr/>
          <p:nvPr/>
        </p:nvPicPr>
        <p:blipFill>
          <a:blip r:embed="rId1"/>
          <a:stretch/>
        </p:blipFill>
        <p:spPr>
          <a:xfrm>
            <a:off x="8267400" y="453960"/>
            <a:ext cx="2887920" cy="59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097280" y="2169360"/>
            <a:ext cx="6788880" cy="39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Bejelentkezett felhasználó ablaka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Saját pontszámok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Toplista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Kijelentkezés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indítása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595360" y="640080"/>
            <a:ext cx="2666520" cy="57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989640" y="1878120"/>
            <a:ext cx="678888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Játékmenet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A – balra irányítás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B – jobbra irányítás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C – lövés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Pontszám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52" strike="noStrike">
                <a:solidFill>
                  <a:srgbClr val="404040"/>
                </a:solidFill>
                <a:latin typeface="Calibri Light"/>
              </a:rPr>
              <a:t>Megállítás gomb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4" name="image13.png" descr=""/>
          <p:cNvPicPr/>
          <p:nvPr/>
        </p:nvPicPr>
        <p:blipFill>
          <a:blip r:embed="rId1"/>
          <a:srcRect l="2210" t="374" r="0" b="0"/>
          <a:stretch/>
        </p:blipFill>
        <p:spPr>
          <a:xfrm>
            <a:off x="7882560" y="191520"/>
            <a:ext cx="3751920" cy="621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89640" y="2252520"/>
            <a:ext cx="678888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Szünet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Irányítás mód váltása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Irányításról információk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További információk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17" name="image9.png" descr=""/>
          <p:cNvPicPr/>
          <p:nvPr/>
        </p:nvPicPr>
        <p:blipFill>
          <a:blip r:embed="rId1"/>
          <a:stretch/>
        </p:blipFill>
        <p:spPr>
          <a:xfrm>
            <a:off x="7918200" y="167760"/>
            <a:ext cx="3533400" cy="621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018800" y="2714040"/>
            <a:ext cx="678888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Információ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Általános tudnivalók a játékban szereplő elemekről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20" name="image1.png" descr=""/>
          <p:cNvPicPr/>
          <p:nvPr/>
        </p:nvPicPr>
        <p:blipFill>
          <a:blip r:embed="rId1"/>
          <a:stretch/>
        </p:blipFill>
        <p:spPr>
          <a:xfrm>
            <a:off x="7955280" y="286560"/>
            <a:ext cx="3496320" cy="610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018800" y="2243880"/>
            <a:ext cx="678888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végén megjelenő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Pontszám feltűntetése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újraindítása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Visszalépés a menübe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23" name="image24.jpg" descr=""/>
          <p:cNvPicPr/>
          <p:nvPr/>
        </p:nvPicPr>
        <p:blipFill>
          <a:blip r:embed="rId1"/>
          <a:stretch/>
        </p:blipFill>
        <p:spPr>
          <a:xfrm>
            <a:off x="8087760" y="344520"/>
            <a:ext cx="3250440" cy="603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Verziókövetés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31680" y="1737360"/>
            <a:ext cx="1005804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GitHub-ot használtunk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GitHub Kann Ban Borad – munkafolyamatök követése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Módszer: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Developer branch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Minden featurenek új branch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Vissza merge-eltük a developer branch-be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Munka végén a developer branchet -&gt; main branchbe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34.png" descr=""/>
          <p:cNvPicPr/>
          <p:nvPr/>
        </p:nvPicPr>
        <p:blipFill>
          <a:blip r:embed="rId1"/>
          <a:stretch/>
        </p:blipFill>
        <p:spPr>
          <a:xfrm>
            <a:off x="6965280" y="106200"/>
            <a:ext cx="3366000" cy="66452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495000" y="2703600"/>
            <a:ext cx="602208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Branchek ábrázolása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GitKraken segítségével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Továbbfejlesztési lehetőségek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Leveles visszaigazolás a regisztráció megerős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ítéséhez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Különböző beállítások hozzáadása, például: jelszócsere, leveles jelszó emlékeztető, profilkép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Design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Többféle pálya, szörny, karakter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alibri"/>
              </a:rPr>
              <a:t>Facebook/Google bejelentkezés, baráti meghívó küldése játékhoz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193040" y="286560"/>
            <a:ext cx="996228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Miért ezt választottuk?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Szeretünk Androiddal foglalkozni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Kiváncsiak voltunk mennyire nehéz egy játékot megvalósítani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Szerettünk volna új dolgokat kipróbálni ( LibGDX 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Sokat játszodtunk ezzel a játékkal régen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Szerettünk volna a mi változatunkat létrehozni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Első játékuk Android környezetben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Köszönjük a figyelmet!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Munkaelosztás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Halász Botond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adatbázis, pontszám menedzselés, halál utáni ablak, menü ablak, regisztráció, bejelentkezés megvalósítása és formok létrehozása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Gergely Zsolt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játék felépítése, elemek létrehozása, logika megvalósítása, szünet és információs ablak létrehozása, irányítás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tervezése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image23.png" descr=""/>
          <p:cNvPicPr/>
          <p:nvPr/>
        </p:nvPicPr>
        <p:blipFill>
          <a:blip r:embed="rId1"/>
          <a:stretch/>
        </p:blipFill>
        <p:spPr>
          <a:xfrm>
            <a:off x="5121720" y="604800"/>
            <a:ext cx="6128640" cy="56480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609480" y="2203200"/>
            <a:ext cx="45115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2 féle felhasználó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Vendég felhasználó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Bejelentkezett felhasználó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6.png" descr=""/>
          <p:cNvPicPr/>
          <p:nvPr/>
        </p:nvPicPr>
        <p:blipFill>
          <a:blip r:embed="rId1"/>
          <a:stretch/>
        </p:blipFill>
        <p:spPr>
          <a:xfrm>
            <a:off x="2647080" y="228240"/>
            <a:ext cx="6897240" cy="609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6409440" y="234360"/>
            <a:ext cx="5159160" cy="595692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278640" y="2846880"/>
            <a:ext cx="5634000" cy="14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Az alkalmazás menetének ábrázolása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Alkalmazás felépítése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97280" y="2403720"/>
            <a:ext cx="672264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Betöltőképernyő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neve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Közreműködő emberek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9" name="image15.jpg" descr=""/>
          <p:cNvPicPr/>
          <p:nvPr/>
        </p:nvPicPr>
        <p:blipFill>
          <a:blip r:embed="rId1"/>
          <a:stretch/>
        </p:blipFill>
        <p:spPr>
          <a:xfrm>
            <a:off x="8529840" y="478800"/>
            <a:ext cx="2922840" cy="59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Alkalmazás felépítése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97280" y="2403720"/>
            <a:ext cx="6722640" cy="30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Kezdő/menü ablak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Bejelentkezés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Regisztráció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800" spc="-52" strike="noStrike">
                <a:solidFill>
                  <a:srgbClr val="404040"/>
                </a:solidFill>
                <a:latin typeface="Calibri Light"/>
              </a:rPr>
              <a:t>Játék indítása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2" name="image18.jpg" descr=""/>
          <p:cNvPicPr/>
          <p:nvPr/>
        </p:nvPicPr>
        <p:blipFill>
          <a:blip r:embed="rId1"/>
          <a:stretch/>
        </p:blipFill>
        <p:spPr>
          <a:xfrm>
            <a:off x="8399880" y="407520"/>
            <a:ext cx="2755440" cy="595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160</TotalTime>
  <Application>Neat_Office/6.2.8.2$Windows_x86 LibreOffice_project/</Application>
  <Words>258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2020-12-03T17:18:44Z</dcterms:created>
  <dc:creator>Zsolt Gergely</dc:creator>
  <dc:description/>
  <dc:language>en-US</dc:language>
  <cp:lastModifiedBy/>
  <dcterms:modified xsi:type="dcterms:W3CDTF">2020-12-05T15:07:27Z</dcterms:modified>
  <cp:revision>119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