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9" r:id="rId22"/>
    <p:sldId id="27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嘉诚" initials="陈" lastIdx="1" clrIdx="0">
    <p:extLst>
      <p:ext uri="{19B8F6BF-5375-455C-9EA6-DF929625EA0E}">
        <p15:presenceInfo xmlns:p15="http://schemas.microsoft.com/office/powerpoint/2012/main" userId="89f15dbcd858e65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3" autoAdjust="0"/>
  </p:normalViewPr>
  <p:slideViewPr>
    <p:cSldViewPr snapToGrid="0">
      <p:cViewPr varScale="1">
        <p:scale>
          <a:sx n="71" d="100"/>
          <a:sy n="71" d="100"/>
        </p:scale>
        <p:origin x="8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32E72-DC28-45EB-9B87-118DD1D43276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C635F-D873-4783-BD1A-C08136CCF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55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C635F-D873-4783-BD1A-C08136CCF7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663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866FE-79E3-47A4-8005-0DAB9AFC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18A452-55E1-40EB-B2A5-D66B56605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2FFF58-51CA-4065-8CF1-0E54664D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CE43-03DB-4A8B-8A40-FA87D3648B52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3AC1C-5F95-4D13-BD0D-58E05157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F72845-82D0-48CC-8746-7E2CE607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AA84-7157-47D9-9700-9FD24AD7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15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FBBD4-ADC4-4985-9A60-418595B4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19EE9-70B1-4F98-85AF-4CA180B8F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9B340-2BF8-4837-AFF5-B911B2FB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CE43-03DB-4A8B-8A40-FA87D3648B52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B707C7-B982-47A2-815B-E4AE572A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5DBC1-ACFE-4EFC-ACBA-4A288DAB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AA84-7157-47D9-9700-9FD24AD7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89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DA26DF-EF9E-411F-9EC9-78D9A8951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5C7A36-43C6-45AF-B47F-6D9E57FA7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31789-403B-4F42-9247-A79C9F4B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CE43-03DB-4A8B-8A40-FA87D3648B52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AB444-7A10-45AA-901C-5B3E10E1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36A7C-993D-4637-9413-D4F08487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AA84-7157-47D9-9700-9FD24AD7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9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34A93-C1CA-47B2-8A38-2679CE484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937BA-BE5C-49DE-88F1-DCBCF9B04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D48B07-9C04-40AE-A485-FE98B512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CE43-03DB-4A8B-8A40-FA87D3648B52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A856AF-EA76-4ECB-AFD6-86606F01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27005B-8D55-4B17-A011-ACBFA285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AA84-7157-47D9-9700-9FD24AD7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78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DBFD2-6215-4D7D-922C-28E3CC75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C5ECB8-686D-41D7-96F1-90722A830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0B29B-B621-4DBA-8868-BB623834B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CE43-03DB-4A8B-8A40-FA87D3648B52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4C3571-6644-4A5E-8EAF-7D0C1D32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A3CD01-01B3-4797-A47D-218BA898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AA84-7157-47D9-9700-9FD24AD7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82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8EF0C-A610-4BF2-AE93-56CCE2BB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A5B0B7-C909-409F-AFEB-7E372659C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025BA0-4459-484F-8091-BD11A9AFD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084BF-6467-404C-9F20-BE8F232A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CE43-03DB-4A8B-8A40-FA87D3648B52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B6DB3C-D530-4A86-BE75-32C7923D3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8892B8-19D6-4F49-AB1D-9DA30F81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AA84-7157-47D9-9700-9FD24AD7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77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A4912-F2F6-4473-A8B9-59B54ADA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E9DAF2-5A53-4A8A-80B5-BF59CCD14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708AE3-4826-4143-BC7F-0C9F0772D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B51304-FCB0-47C3-A253-5C07DC5A8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25F0C2-0B1E-4370-BD0F-B17595E5A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3B49B8-F263-4109-A681-D9036368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CE43-03DB-4A8B-8A40-FA87D3648B52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388A8A-632C-46F3-8770-45E57D3C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C39BDD-4B33-43CD-913A-7FA97E03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AA84-7157-47D9-9700-9FD24AD7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99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0046B-10A7-45A7-AF78-117B3242F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591740-BE85-432F-B51C-2AC43522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CE43-03DB-4A8B-8A40-FA87D3648B52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74099B-10FA-4740-AB34-A44B7BAD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DF4901-B7BE-47AD-A33D-BB3CE0BC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AA84-7157-47D9-9700-9FD24AD7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4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19290F-8E17-40FA-8163-51C6EFCA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CE43-03DB-4A8B-8A40-FA87D3648B52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59C392-6352-478B-B187-A946D1EF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49A35B-0534-45E5-9BF1-59927475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AA84-7157-47D9-9700-9FD24AD7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06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1D68-8857-4D22-A1A5-6D2EAE41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E6334-96A7-4E32-A7DE-B1F7CF5CD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78A1DE-A76F-4785-B7CA-9685DC7E8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ECDBEF-666D-4563-84DF-1441DC31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CE43-03DB-4A8B-8A40-FA87D3648B52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D7BF16-2B3A-414B-9E89-EC1993FD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1ED801-8E24-41E5-88E6-00CFC70F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AA84-7157-47D9-9700-9FD24AD7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5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68871-F998-48AF-B0B8-B23F2BD1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C5F6BB-0236-4BE3-8BE6-213039258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FD6FCF-C024-459C-9828-1D6D3070A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5DFFB5-6876-4796-BD63-80095482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CE43-03DB-4A8B-8A40-FA87D3648B52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EEE74C-201F-4F86-89A7-E03044BB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44CEEA-764F-4B59-8E0B-19A446795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AA84-7157-47D9-9700-9FD24AD7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2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708075-5958-43B6-A91B-D96F19B53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F4B331-2912-437F-B485-3C2E5A050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0A2571-803B-4479-BDB7-9288C1C28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8CE43-03DB-4A8B-8A40-FA87D3648B52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31C0F2-719B-4951-8822-28B333DC4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B8046-4352-4F6B-8922-900DD751E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4AA84-7157-47D9-9700-9FD24AD78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7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90164E4-6EF6-43F2-8985-DA3A956D5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63" y="1523835"/>
            <a:ext cx="3810330" cy="38103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BA7239-06D2-40E5-A13A-53AB7643A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782" y="2007645"/>
            <a:ext cx="7949873" cy="35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52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7A1B9-3B3F-4D68-AF9C-F6051C87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设计：概况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770F933-B685-4A06-9AAF-AA8A1B146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135" t="1942"/>
          <a:stretch/>
        </p:blipFill>
        <p:spPr>
          <a:xfrm>
            <a:off x="1861073" y="1690688"/>
            <a:ext cx="7433533" cy="4905823"/>
          </a:xfrm>
        </p:spPr>
      </p:pic>
    </p:spTree>
    <p:extLst>
      <p:ext uri="{BB962C8B-B14F-4D97-AF65-F5344CB8AC3E}">
        <p14:creationId xmlns:p14="http://schemas.microsoft.com/office/powerpoint/2010/main" val="2836991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12A6D-8C6B-482E-A342-FFE80F26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设计：例图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91D528D-82BB-4399-88D8-FF006A3B6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721"/>
          <a:stretch/>
        </p:blipFill>
        <p:spPr>
          <a:xfrm>
            <a:off x="228601" y="1690688"/>
            <a:ext cx="5314950" cy="397123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6821888-776B-4B70-9B95-49D04CA25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135" y="1524946"/>
            <a:ext cx="6302264" cy="413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8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3F630-E231-4488-8DD3-B05C4DD6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项目分工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10BE6-AC82-4C52-B787-D39420367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陈嘉诚：后端设计和设计库搭建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+API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徐晨凯：前端主要设计和实现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靳洋洋：前后端工作辅助实现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+API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</a:p>
        </p:txBody>
      </p:sp>
    </p:spTree>
    <p:extLst>
      <p:ext uri="{BB962C8B-B14F-4D97-AF65-F5344CB8AC3E}">
        <p14:creationId xmlns:p14="http://schemas.microsoft.com/office/powerpoint/2010/main" val="2383668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8ADDD-5290-4F50-A5FF-07CDDDCD4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进度：前端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26C11-EA8C-4D3B-BF56-4BD3497C5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完成了界面的</a:t>
            </a:r>
            <a:r>
              <a:rPr lang="en-US" altLang="zh-CN" dirty="0"/>
              <a:t>xml</a:t>
            </a:r>
            <a:r>
              <a:rPr lang="zh-CN" altLang="en-US" dirty="0"/>
              <a:t>部分，功能部分暂且完成了登录注册和购买</a:t>
            </a:r>
          </a:p>
        </p:txBody>
      </p:sp>
    </p:spTree>
    <p:extLst>
      <p:ext uri="{BB962C8B-B14F-4D97-AF65-F5344CB8AC3E}">
        <p14:creationId xmlns:p14="http://schemas.microsoft.com/office/powerpoint/2010/main" val="1281354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543AE-1ABB-4470-9E2C-674F301ED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前端：主要界面展示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68A73-A09B-462E-9DED-3825825F2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35791" cy="4351338"/>
          </a:xfrm>
        </p:spPr>
        <p:txBody>
          <a:bodyPr/>
          <a:lstStyle/>
          <a:p>
            <a:pPr algn="just">
              <a:lnSpc>
                <a:spcPts val="2000"/>
              </a:lnSpc>
            </a:pP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注册登录页面</a:t>
            </a:r>
          </a:p>
          <a:p>
            <a:pPr algn="just">
              <a:lnSpc>
                <a:spcPts val="2000"/>
              </a:lnSpc>
            </a:pPr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用户注册时，可以自行填写账号，作为此后登录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APP</a:t>
            </a:r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的账号。填写完账号密码昵称等用户基本数据，点击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我要注册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，客户端会生成</a:t>
            </a:r>
            <a:r>
              <a:rPr lang="en-US" altLang="zh-CN" sz="1800" kern="100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json</a:t>
            </a:r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数据，例如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{“account”:“</a:t>
            </a:r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用户名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“password”:“</a:t>
            </a:r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用户密码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“nickname”:“</a:t>
            </a:r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昵称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sz="1800" kern="100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tel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”:“</a:t>
            </a:r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电话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“sex”</a:t>
            </a:r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性别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”}</a:t>
            </a:r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，之后由客户端向服务端发起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POST</a:t>
            </a:r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请求，同时将生成的</a:t>
            </a:r>
            <a:r>
              <a:rPr lang="en-US" altLang="zh-CN" sz="1800" kern="100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json</a:t>
            </a:r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数据上传到服务端，等服务端验证完成后客户端会收到返回数据，客户端根据返回数据执行相应的逻辑。若账号已注册，客户端会提示用户账号存在，账号注册成功时客户端会直接切换到登录界面。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369A3A-90A9-4DA4-8946-091C54D78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633" y="219075"/>
            <a:ext cx="3692525" cy="3213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A42C56B-E9E2-4E48-A52B-FD497DF84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633" y="3429000"/>
            <a:ext cx="3719195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18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C63D2-6605-43AB-9616-B71976785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前端：主要界面展示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F87BCB-580D-4636-B5EE-6F0F0617C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239409" cy="4351338"/>
          </a:xfrm>
        </p:spPr>
        <p:txBody>
          <a:bodyPr/>
          <a:lstStyle/>
          <a:p>
            <a:r>
              <a:rPr lang="en-US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个人中心页面，该页面包含昵称，头像，我的发布，我卖出的，我的收藏，个人资料修改，设置等等功能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AA79F4-7CFA-44DA-9F3B-3FCE04C0D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024" y="1572923"/>
            <a:ext cx="5898776" cy="469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75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3B4DD-66DA-4BDC-A709-48267DB65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前端：主要界面展示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A41DDB-0F7B-4D6C-9DE3-A05E7A91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24256" cy="4351338"/>
          </a:xfrm>
        </p:spPr>
        <p:txBody>
          <a:bodyPr/>
          <a:lstStyle/>
          <a:p>
            <a:pPr algn="just"/>
            <a:r>
              <a:rPr lang="en-US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资料修改</a:t>
            </a:r>
          </a:p>
          <a:p>
            <a:pPr algn="just"/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用户登录之后可以通过</a:t>
            </a:r>
            <a:r>
              <a:rPr lang="en-US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我的</a:t>
            </a:r>
            <a:r>
              <a:rPr lang="en-US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个人资料</a:t>
            </a:r>
            <a:r>
              <a:rPr lang="en-US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进入个人详情页查看个人的详细信息，也可以进行完善和修改。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375E90-19FE-42ED-AEA4-B2FDC2A53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666" y="1411932"/>
            <a:ext cx="5672866" cy="495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79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5990E-0B24-41C7-9395-581C72E4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前端：主要界面展示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2CD06-E698-441E-AEED-EDBA83490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99560" cy="4351338"/>
          </a:xfrm>
        </p:spPr>
        <p:txBody>
          <a:bodyPr/>
          <a:lstStyle/>
          <a:p>
            <a:pPr algn="just">
              <a:lnSpc>
                <a:spcPts val="2000"/>
              </a:lnSpc>
            </a:pPr>
            <a:r>
              <a:rPr lang="en-US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首页</a:t>
            </a:r>
          </a:p>
          <a:p>
            <a:pPr algn="just"/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对于目前市场上大多数的</a:t>
            </a:r>
            <a:r>
              <a:rPr lang="en-US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App</a:t>
            </a: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来说搜索功能是一个必不可少的功能，对于二手交易平台来说更是一个必要的功能，因此本客户端中最重要的检索方式就是通过商品的关键词进行搜索。其中客户端首页界面如下图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380AE6-E898-4C77-A46B-337F5C632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178" y="1690688"/>
            <a:ext cx="5576047" cy="450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2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3B260-85BE-4AA9-8C8A-347DA525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前端：主要界面展示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A4E45-7BAC-494D-95A1-0BA1B83D1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02741" cy="4351338"/>
          </a:xfrm>
        </p:spPr>
        <p:txBody>
          <a:bodyPr/>
          <a:lstStyle/>
          <a:p>
            <a:pPr algn="just"/>
            <a:r>
              <a:rPr lang="en-US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发布商品</a:t>
            </a:r>
          </a:p>
          <a:p>
            <a:pPr algn="just"/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发布闲置商品时整个二手交易过程中最重要的一步，没有闲置商品的发布也就没有后续的商品浏览，商品购买等过程。闲置商品发布的</a:t>
            </a:r>
            <a:r>
              <a:rPr lang="en-US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layout</a:t>
            </a: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界面布局如图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952025-D914-493B-BEA5-C6E24127B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135" y="1741787"/>
            <a:ext cx="5301876" cy="463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54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574CF-1AC0-407E-A742-D65636F92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前端：主要界面展示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17B6D-B25F-4262-AEE9-8947DEBEE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1075" cy="4351338"/>
          </a:xfrm>
        </p:spPr>
        <p:txBody>
          <a:bodyPr/>
          <a:lstStyle/>
          <a:p>
            <a:pPr algn="just"/>
            <a:r>
              <a:rPr lang="en-US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6.</a:t>
            </a: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商品分类</a:t>
            </a:r>
          </a:p>
          <a:p>
            <a:pPr algn="just"/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根据商品分类，用户可以检索相同类别的商品。分类检索的入口可以在主页面的商品分类查看部分分类，同时也可以通过点击全部查看商品的全部分类，其全部分类界面如图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9AA135-30BB-4681-923E-805687BD9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671" y="1479227"/>
            <a:ext cx="6452347" cy="501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85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BD9B4-B635-478B-96C4-29559995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要点分类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CC790C-940E-4379-874B-25916365B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前端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客户端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后端（服务端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数据库）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</a:p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分工进展</a:t>
            </a:r>
          </a:p>
        </p:txBody>
      </p:sp>
    </p:spTree>
    <p:extLst>
      <p:ext uri="{BB962C8B-B14F-4D97-AF65-F5344CB8AC3E}">
        <p14:creationId xmlns:p14="http://schemas.microsoft.com/office/powerpoint/2010/main" val="3008434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02AB4-0B0A-49A3-BC03-E8D9AF1D4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前端：主要界面展示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0A49E-3BB3-4020-A6B5-76ED1EC8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593951" cy="4351338"/>
          </a:xfrm>
        </p:spPr>
        <p:txBody>
          <a:bodyPr/>
          <a:lstStyle/>
          <a:p>
            <a:r>
              <a:rPr lang="en-US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7.</a:t>
            </a: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商品详情，显示商品的图片，名称，价格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1E4A7A-62C8-4336-9C5B-FFE13D78D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255" y="1442836"/>
            <a:ext cx="6797545" cy="511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51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63CCA-32E1-44B0-90E4-B1BB68B0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进度：后端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74CC8-E1D7-4AFA-B14E-2600DE890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数据库设计完成，服务端框架已搭建</a:t>
            </a:r>
            <a:endParaRPr lang="en-US" altLang="zh-CN" dirty="0"/>
          </a:p>
          <a:p>
            <a:r>
              <a:rPr lang="zh-CN" altLang="en-US" dirty="0"/>
              <a:t>功能完成进度：用户管理类和消息处理类的功能部分基本实现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6B0D2F-DA3D-473D-9C6D-5C811D3DD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89" y="3041725"/>
            <a:ext cx="5104218" cy="36569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D75E9F-8922-450C-A722-84112A29E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675" y="3764675"/>
            <a:ext cx="6636863" cy="221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84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85508E-E09C-4168-A133-7C45C83C284F}"/>
              </a:ext>
            </a:extLst>
          </p:cNvPr>
          <p:cNvSpPr/>
          <p:nvPr/>
        </p:nvSpPr>
        <p:spPr>
          <a:xfrm>
            <a:off x="3793125" y="2967335"/>
            <a:ext cx="46057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Thanks♪(</a:t>
            </a:r>
            <a:r>
              <a:rPr lang="zh-CN" altLang="en-US" sz="5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･</a:t>
            </a:r>
            <a:r>
              <a:rPr lang="en-US" altLang="zh-CN" sz="5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ω</a:t>
            </a:r>
            <a:r>
              <a:rPr lang="zh-CN" altLang="en-US" sz="5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･</a:t>
            </a:r>
            <a:r>
              <a:rPr lang="en-US" altLang="zh-CN" sz="5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zh-CN" altLang="en-US" sz="5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ﾉ</a:t>
            </a:r>
          </a:p>
        </p:txBody>
      </p:sp>
    </p:spTree>
    <p:extLst>
      <p:ext uri="{BB962C8B-B14F-4D97-AF65-F5344CB8AC3E}">
        <p14:creationId xmlns:p14="http://schemas.microsoft.com/office/powerpoint/2010/main" val="307336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CD6EF-3BE0-4535-82DE-B07D3949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前端设计：功能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FCBEFE-2880-4547-8FA2-27D3643C4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作为一个二手交易平台，本系统需要能够实现闲置物品的发布、浏览、购买等基础功能，并且用户可以浏览到其他用户发布的商品，并能查看商品的细节，同时可以与卖家进行交流。为了提高用户的方便性，系统中还要加入搜索功能，方便用户能够找到自己感兴趣的商品。对于用户感兴趣的商品，用户可以使用收藏功能将其添加到自己的收藏夹，方便下次查看。考虑到校园师生的其他一些需求，系统中还可以加入发布求购信息、发布免费送和发起公益活动等功能。综上所述，本系统应该实现的主要功能包括：</a:t>
            </a:r>
            <a:endParaRPr lang="en-US" altLang="zh-CN" sz="20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0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发布信息：可以发布用户的闲置物品，发布求购信息，发布公益活动信息等。</a:t>
            </a:r>
          </a:p>
          <a:p>
            <a:pPr algn="just"/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交易功能：用户可以通过本系统浏览其他用户的商品，实现商品的交易功能。</a:t>
            </a:r>
          </a:p>
          <a:p>
            <a:pPr algn="just"/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管理功能：用户能够管理自己发布的信息，还有能够修改自己的个人信息。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695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741AC-9AA8-49D3-8FAC-86091085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前端设计：客户端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2ACEB-FBA1-4AFF-A7DD-83EE31E1F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客户端方案：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Android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客户端是用户进行二手交易的主要工具，其中主要的功能包括用户的注册登录、修改资料、商品搜索、商品浏览、发布商品、购买商品、查看订单等商品交易过程中所涉及的基本流程。同时，客户端在能完成基本的二手交易的基础上加入了发布求购、发布免费送、商品评论及收藏、发起及参加公益活动等功能模块，进一步对客户端的功能进行了拓展。</a:t>
            </a:r>
          </a:p>
          <a:p>
            <a:pPr marL="0" indent="0" algn="just">
              <a:buNone/>
            </a:pPr>
            <a:endParaRPr lang="en-US" altLang="zh-CN" sz="20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zh-CN" altLang="zh-CN" sz="20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客户端实现：客户端是基于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MVC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模式开发的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Android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应用。通过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MVC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架构，客户端被分为了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Model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层、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View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层和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Controller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层。其中，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Model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层是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View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层和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Controller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层的中间层，主要负责处理全局数据，保证全局数据的一致；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View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层是控制应用视图显示的一层，主要作用是显示应用数据；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Controller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层是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MVC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架构中最重要的一层，实现了客户端底层的逻辑处理，使得客户端能够平稳运行。该架构的优点是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View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层和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Controller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层相互分离，修改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View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层或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Controller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层的代码并不会影响其他层，便于整个项目修改和维护，从而保证系统稳定。</a:t>
            </a:r>
          </a:p>
          <a:p>
            <a:endParaRPr lang="en-US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11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0BE25-3F5A-4A7A-BCD2-162BDD475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前端设计：功能思维导图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D1FEC98-B994-4F6B-9295-ECC3D0C52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5936" y="1922444"/>
            <a:ext cx="5208617" cy="4351338"/>
          </a:xfrm>
        </p:spPr>
      </p:pic>
    </p:spTree>
    <p:extLst>
      <p:ext uri="{BB962C8B-B14F-4D97-AF65-F5344CB8AC3E}">
        <p14:creationId xmlns:p14="http://schemas.microsoft.com/office/powerpoint/2010/main" val="138402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87C14-0A50-46A5-9CB0-F7458253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后端设计：服务端的实现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3BE4D-9AC6-4654-B0BD-7B9102817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736"/>
            <a:ext cx="10515600" cy="54702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本设计的服务端项目采用了三层分布式的项目架构，其中包括用户层、中间层和数据层</a:t>
            </a:r>
            <a:endParaRPr lang="en-US" altLang="zh-CN" sz="24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技术路线：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SpringBoot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（配合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jQeury+Servlet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Mybatis+MySql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运行于</a:t>
            </a:r>
            <a:r>
              <a:rPr lang="en-US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Tomcat</a:t>
            </a: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上的</a:t>
            </a:r>
            <a:r>
              <a:rPr lang="en-US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服务器。</a:t>
            </a: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使用了一部分的</a:t>
            </a:r>
            <a:r>
              <a:rPr lang="en-US" altLang="zh-CN" sz="24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Servlet</a:t>
            </a: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技术。</a:t>
            </a:r>
            <a:endParaRPr lang="en-US" altLang="zh-CN" sz="24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Servlet</a:t>
            </a: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是用于处理客户端</a:t>
            </a:r>
            <a:r>
              <a:rPr lang="en-US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http</a:t>
            </a: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请求的容器，由于客户端中的</a:t>
            </a:r>
            <a:r>
              <a:rPr lang="en-US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http</a:t>
            </a: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请求多而复杂，故采用多个</a:t>
            </a:r>
            <a:r>
              <a:rPr lang="en-US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Servlet</a:t>
            </a: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来处理客户端的请求。</a:t>
            </a:r>
            <a:endParaRPr lang="en-US" altLang="zh-CN" sz="24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服务端按照三层分布式架构的原则，将服务端项目分为数据库实体类、数据库操作类、</a:t>
            </a:r>
            <a:r>
              <a:rPr lang="en-US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Servlet</a:t>
            </a: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类、用户操作类和工具类</a:t>
            </a:r>
            <a:endParaRPr lang="en-US" altLang="zh-CN" sz="32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8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10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D7C6B-1474-4BC8-9B48-44587B93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后端设计：服务器功能设计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1FC1DEC-34D7-4CCE-959D-A60C9A067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39023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089FB-8753-4535-93FF-D68C51E2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后端设计：数据库分类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EAAD9A-957F-4F64-897B-3E301CAA1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本设计中储存数据所用的数据库为</a:t>
            </a:r>
            <a:r>
              <a:rPr lang="en-US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MySQL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，主要应用于服务端进行用户及商品数据的储存。结合客户端上传的用户及商品数据，数据库中建立的表有</a:t>
            </a:r>
            <a:r>
              <a:rPr lang="zh-CN" altLang="en-US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用户表（</a:t>
            </a:r>
            <a:r>
              <a:rPr lang="en-US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user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商品表（</a:t>
            </a:r>
            <a:r>
              <a:rPr lang="en-US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goods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求购表（</a:t>
            </a:r>
            <a:r>
              <a:rPr lang="en-US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buy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订单表（</a:t>
            </a:r>
            <a:r>
              <a:rPr lang="en-US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account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商品评论表（</a:t>
            </a:r>
            <a:r>
              <a:rPr lang="en-US" altLang="zh-CN" kern="100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conments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求购评论表（</a:t>
            </a:r>
            <a:r>
              <a:rPr lang="en-US" altLang="zh-CN" kern="100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buyconments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商品收藏表（</a:t>
            </a:r>
            <a:r>
              <a:rPr lang="en-US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collect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系统消息表（</a:t>
            </a:r>
            <a:r>
              <a:rPr lang="en-US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message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环信</a:t>
            </a:r>
            <a:r>
              <a:rPr lang="en-US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token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表（</a:t>
            </a:r>
            <a:r>
              <a:rPr lang="en-US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token</a:t>
            </a:r>
            <a:r>
              <a:rPr lang="zh-CN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146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5D125-9B67-41C8-9693-D76A5C7F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后端设计：数据库表设计（例图）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43B32C5-4F8B-4D7D-B2E4-BEDAC1EBD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1927" y="1771836"/>
            <a:ext cx="5359016" cy="4351338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C991091-58C6-4EDC-A353-E6ABF2C2F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01168"/>
            <a:ext cx="5314219" cy="545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17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1198</Words>
  <Application>Microsoft Office PowerPoint</Application>
  <PresentationFormat>宽屏</PresentationFormat>
  <Paragraphs>70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黑体</vt:lpstr>
      <vt:lpstr>Arial</vt:lpstr>
      <vt:lpstr>Times New Roman</vt:lpstr>
      <vt:lpstr>Office 主题​​</vt:lpstr>
      <vt:lpstr>PowerPoint 演示文稿</vt:lpstr>
      <vt:lpstr>要点分类</vt:lpstr>
      <vt:lpstr>前端设计：功能</vt:lpstr>
      <vt:lpstr>前端设计：客户端</vt:lpstr>
      <vt:lpstr>前端设计：功能思维导图</vt:lpstr>
      <vt:lpstr>后端设计：服务端的实现</vt:lpstr>
      <vt:lpstr>后端设计：服务器功能设计</vt:lpstr>
      <vt:lpstr>后端设计：数据库分类</vt:lpstr>
      <vt:lpstr>后端设计：数据库表设计（例图）</vt:lpstr>
      <vt:lpstr>API设计：概况</vt:lpstr>
      <vt:lpstr>API设计：例图</vt:lpstr>
      <vt:lpstr>项目分工</vt:lpstr>
      <vt:lpstr>进度：前端</vt:lpstr>
      <vt:lpstr>前端：主要界面展示</vt:lpstr>
      <vt:lpstr>前端：主要界面展示</vt:lpstr>
      <vt:lpstr>前端：主要界面展示</vt:lpstr>
      <vt:lpstr>前端：主要界面展示</vt:lpstr>
      <vt:lpstr>前端：主要界面展示</vt:lpstr>
      <vt:lpstr>前端：主要界面展示</vt:lpstr>
      <vt:lpstr>前端：主要界面展示</vt:lpstr>
      <vt:lpstr>进度：后端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嘉诚</dc:creator>
  <cp:lastModifiedBy>陈 嘉诚</cp:lastModifiedBy>
  <cp:revision>13</cp:revision>
  <dcterms:created xsi:type="dcterms:W3CDTF">2022-04-14T03:01:33Z</dcterms:created>
  <dcterms:modified xsi:type="dcterms:W3CDTF">2022-04-15T02:27:44Z</dcterms:modified>
</cp:coreProperties>
</file>