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6"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8EB89-ABE0-4F52-8B12-AE78F1F667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53E8CE-B1F2-49D1-93B8-618F401C6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DD7337-8229-4828-A8E5-860B1FBFB880}"/>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FB5150F7-15E2-4E60-B747-B0E6580349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BF7BF-5684-45B9-934A-2B41B58DCC36}"/>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36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0425-F799-44E4-AF8F-7056C67DB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CB3CCF-A43E-43C2-AAF1-741920E404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BFBED-AA76-4038-AE5D-1A7931E99CE0}"/>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81AEAC9-70AD-4985-8188-9781B44A2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8A9C2-2FEB-4996-A34B-54BBDE31BF6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26238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D9C1DF-8146-47AB-905D-B18854D017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C529B2-0EEC-4559-AA08-FABC3359C0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A7F58-A03E-49CE-A826-E9224874F343}"/>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8561BB08-30A9-44AC-A302-43F63637B5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C5514-060B-4175-8942-EBEBCF6F55F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87835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67826-A9DB-4B4B-B395-1B07B2193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9EDE6F-6495-41A5-B4AC-9BDEDDFD7B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E62DA-07BD-4F98-9930-B6AB640013B6}"/>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3269F8E7-1251-483F-B553-58FF23F28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2C7EE-068D-4C2E-928A-E7F401EE7ED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5404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F7E3-D453-49AB-B5FC-68FA09AB1E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76EE5C-ADA0-422D-8025-5FB505280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B2D8CD-F200-4C19-84B1-BE26C88C79DB}"/>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EA9A8920-A038-4819-B6E3-98A4D452F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4602E3-A5E4-4524-A32C-139A9516209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4210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9A5F4-4889-403A-BE42-814D9BB01A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9C74EF-1548-47C8-A48D-E9B3CC19BC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C34BE1-BC01-420D-A42F-5E86F97D37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3BCC74-294B-4F86-8A87-0B2632B247B3}"/>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03EBEA29-8FEE-497C-9F8E-113F8E7233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52BDA7-6E38-43FC-82E5-9E2F29A11B7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15246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02CCB-18AA-4BC3-8E34-25085BA98B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D27A5D-5534-40B8-B5BE-3E170A653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6E471A-7C25-46A1-A976-F9FEE9EB2A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40955E-C8B8-4D46-8E3E-07665A7BF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1BD339-F2FB-401E-A32B-FFF04DC08B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BAFDB5-1B5B-4C68-A3D1-904B60CA14F8}"/>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8" name="页脚占位符 7">
            <a:extLst>
              <a:ext uri="{FF2B5EF4-FFF2-40B4-BE49-F238E27FC236}">
                <a16:creationId xmlns:a16="http://schemas.microsoft.com/office/drawing/2014/main" id="{E578CB9F-BD78-496E-952C-A5C716A9C1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39D765-7918-4778-A5D7-E102F23B9EB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5095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2351E-E847-4895-9F4D-23A4974854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1EEB11-C6AC-4521-B8DE-F79BF5677B0D}"/>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78D3FA76-CF33-4892-975E-B394B99B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209514-6EC1-40C4-8FE9-543B69F73E8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73131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A9DA4-1857-4577-A3E7-D95522080FF9}"/>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3" name="页脚占位符 2">
            <a:extLst>
              <a:ext uri="{FF2B5EF4-FFF2-40B4-BE49-F238E27FC236}">
                <a16:creationId xmlns:a16="http://schemas.microsoft.com/office/drawing/2014/main" id="{E60564CB-5670-467E-A515-51FAF04619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5B65B9-8D10-4026-9F9A-64C945962E4C}"/>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99453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DDF0E-C42B-4A58-BE77-7160C25C8E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FA85A7-0F7F-43C4-B861-355FF15A5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7DB684-7E1D-4611-9AB8-807822B75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1B3483-C9A3-4DF1-8A1A-2E0A76DA7EB3}"/>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F6B9EE8B-E966-4E64-A56B-E9DBE2CD82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29D3C7-FD8D-4231-A21E-16ABAEA63E4A}"/>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52127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8B91D-8F4C-40A0-B571-34069FED23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5A5321-C63E-488B-BC03-0BC7EBFE0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2317E8-6A66-4CD0-BFCA-C5458BF2F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6C6612-9D33-4C9E-A1FC-E970C97940FA}"/>
              </a:ext>
            </a:extLst>
          </p:cNvPr>
          <p:cNvSpPr>
            <a:spLocks noGrp="1"/>
          </p:cNvSpPr>
          <p:nvPr>
            <p:ph type="dt" sz="half" idx="10"/>
          </p:nvPr>
        </p:nvSpPr>
        <p:spPr/>
        <p:txBody>
          <a:bodyPr/>
          <a:lstStyle/>
          <a:p>
            <a:fld id="{3998C694-0124-40E9-9192-E3F899CEA6F0}"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7A0D0062-87D5-4C50-A939-3826B5CE3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9FA9DA-D2B3-4FFB-9C85-84554CE1602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4296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1A0AE3-3B30-4F1A-9C0F-E413F150D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F488CC-48A0-42D1-BF4E-74C632667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20864-96B8-4002-8194-B647B93E8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C694-0124-40E9-9192-E3F899CEA6F0}"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1E922039-28F2-4723-A825-CC36F3F9B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F84773-565B-4684-967C-FE7759641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44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odao.cc/app/swGcVLv3r8d5ku0bmGD8G#screen=sl0gdm3k5b6ns4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A26F49-2342-4AB5-BB8F-D271FF6DD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0645"/>
            <a:ext cx="3810000" cy="3810000"/>
          </a:xfrm>
          <a:prstGeom prst="rect">
            <a:avLst/>
          </a:prstGeom>
        </p:spPr>
      </p:pic>
      <p:sp>
        <p:nvSpPr>
          <p:cNvPr id="7" name="副标题 6">
            <a:extLst>
              <a:ext uri="{FF2B5EF4-FFF2-40B4-BE49-F238E27FC236}">
                <a16:creationId xmlns:a16="http://schemas.microsoft.com/office/drawing/2014/main" id="{5CA66384-F883-4058-AF68-9A93DECF0103}"/>
              </a:ext>
            </a:extLst>
          </p:cNvPr>
          <p:cNvSpPr>
            <a:spLocks noGrp="1"/>
          </p:cNvSpPr>
          <p:nvPr>
            <p:ph type="subTitle" idx="1"/>
          </p:nvPr>
        </p:nvSpPr>
        <p:spPr>
          <a:xfrm>
            <a:off x="3167407" y="2094748"/>
            <a:ext cx="7949938" cy="3270102"/>
          </a:xfrm>
        </p:spPr>
        <p:txBody>
          <a:bodyPr>
            <a:normAutofit/>
          </a:bodyPr>
          <a:lstStyle/>
          <a:p>
            <a:r>
              <a:rPr lang="zh-CN" altLang="en-US" sz="6600" dirty="0">
                <a:latin typeface="黑体" panose="02010609060101010101" pitchFamily="49" charset="-122"/>
                <a:ea typeface="黑体" panose="02010609060101010101" pitchFamily="49" charset="-122"/>
              </a:rPr>
              <a:t>好物 </a:t>
            </a:r>
            <a:r>
              <a:rPr lang="en-US" altLang="zh-CN" sz="6600" dirty="0">
                <a:latin typeface="黑体" panose="02010609060101010101" pitchFamily="49" charset="-122"/>
                <a:ea typeface="黑体" panose="02010609060101010101" pitchFamily="49" charset="-122"/>
              </a:rPr>
              <a:t>GOODGOODS</a:t>
            </a:r>
          </a:p>
          <a:p>
            <a:endParaRPr lang="en-US" altLang="zh-CN" sz="2800" dirty="0"/>
          </a:p>
          <a:p>
            <a:r>
              <a:rPr lang="zh-CN" altLang="en-US" dirty="0">
                <a:latin typeface="黑体" panose="02010609060101010101" pitchFamily="49" charset="-122"/>
                <a:ea typeface="黑体" panose="02010609060101010101" pitchFamily="49" charset="-122"/>
              </a:rPr>
              <a:t>一款适用于校园生活的电商平台</a:t>
            </a:r>
          </a:p>
        </p:txBody>
      </p:sp>
    </p:spTree>
    <p:extLst>
      <p:ext uri="{BB962C8B-B14F-4D97-AF65-F5344CB8AC3E}">
        <p14:creationId xmlns:p14="http://schemas.microsoft.com/office/powerpoint/2010/main" val="212574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563CA-0455-4C9E-A189-8E004D6E74F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项目背景</a:t>
            </a:r>
          </a:p>
        </p:txBody>
      </p:sp>
      <p:sp>
        <p:nvSpPr>
          <p:cNvPr id="3" name="内容占位符 2">
            <a:extLst>
              <a:ext uri="{FF2B5EF4-FFF2-40B4-BE49-F238E27FC236}">
                <a16:creationId xmlns:a16="http://schemas.microsoft.com/office/drawing/2014/main" id="{1DBDAFC2-53F7-412C-813A-4E2FC1AA0DCE}"/>
              </a:ext>
            </a:extLst>
          </p:cNvPr>
          <p:cNvSpPr>
            <a:spLocks noGrp="1"/>
          </p:cNvSpPr>
          <p:nvPr>
            <p:ph idx="1"/>
          </p:nvPr>
        </p:nvSpPr>
        <p:spPr/>
        <p:txBody>
          <a:bodyPr/>
          <a:lstStyle/>
          <a:p>
            <a:r>
              <a:rPr lang="zh-CN" altLang="en-US" dirty="0"/>
              <a:t>随着互联网技术的不断发展，线上支付在我们的日常生活中的普及程度不断提高，网购的便利使得人们的生活渐渐离不开它。</a:t>
            </a:r>
            <a:endParaRPr lang="en-US" altLang="zh-CN" dirty="0"/>
          </a:p>
          <a:p>
            <a:r>
              <a:rPr lang="zh-CN" altLang="en-US" dirty="0"/>
              <a:t>我们开发这样一个适合学生使用的电商平台的初衷在于丰富大学生对于处于该年龄段时应该拥有的属于该年龄段的生活。因此，我们的商品的主要受众人群是大学生，里面的商品也会以适用于大学生的新潮一点的商品为主。</a:t>
            </a:r>
            <a:endParaRPr lang="en-US" altLang="zh-CN" dirty="0"/>
          </a:p>
          <a:p>
            <a:r>
              <a:rPr lang="zh-CN" altLang="en-US" dirty="0"/>
              <a:t>我们要制作的电商平台，与其说是线上购物</a:t>
            </a:r>
            <a:r>
              <a:rPr lang="en-US" altLang="zh-CN" dirty="0"/>
              <a:t>APP</a:t>
            </a:r>
            <a:r>
              <a:rPr lang="zh-CN" altLang="en-US" dirty="0"/>
              <a:t>，更像是类似于小红书</a:t>
            </a:r>
            <a:r>
              <a:rPr lang="en-US" altLang="zh-CN" dirty="0"/>
              <a:t>APP</a:t>
            </a:r>
            <a:r>
              <a:rPr lang="zh-CN" altLang="en-US" dirty="0"/>
              <a:t>内的基于相关人群为生活购物推荐式的</a:t>
            </a:r>
            <a:r>
              <a:rPr lang="en-US" altLang="zh-CN" dirty="0"/>
              <a:t>APP</a:t>
            </a:r>
            <a:r>
              <a:rPr lang="zh-CN" altLang="en-US" dirty="0"/>
              <a:t>。</a:t>
            </a:r>
          </a:p>
        </p:txBody>
      </p:sp>
    </p:spTree>
    <p:extLst>
      <p:ext uri="{BB962C8B-B14F-4D97-AF65-F5344CB8AC3E}">
        <p14:creationId xmlns:p14="http://schemas.microsoft.com/office/powerpoint/2010/main" val="13677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878A-2FBC-4083-AB2C-4E5C63BA956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项目分工</a:t>
            </a:r>
          </a:p>
        </p:txBody>
      </p:sp>
      <p:sp>
        <p:nvSpPr>
          <p:cNvPr id="3" name="内容占位符 2">
            <a:extLst>
              <a:ext uri="{FF2B5EF4-FFF2-40B4-BE49-F238E27FC236}">
                <a16:creationId xmlns:a16="http://schemas.microsoft.com/office/drawing/2014/main" id="{9094F2B0-1D98-4E53-BE47-A433BD2CE190}"/>
              </a:ext>
            </a:extLst>
          </p:cNvPr>
          <p:cNvSpPr>
            <a:spLocks noGrp="1"/>
          </p:cNvSpPr>
          <p:nvPr>
            <p:ph idx="1"/>
          </p:nvPr>
        </p:nvSpPr>
        <p:spPr/>
        <p:txBody>
          <a:bodyPr/>
          <a:lstStyle/>
          <a:p>
            <a:endParaRPr lang="en-US" altLang="zh-CN" dirty="0"/>
          </a:p>
          <a:p>
            <a:endParaRPr lang="en-US" altLang="zh-CN" dirty="0"/>
          </a:p>
          <a:p>
            <a:r>
              <a:rPr lang="zh-CN" altLang="en-US" dirty="0"/>
              <a:t>陈嘉诚：主要负责后端开发</a:t>
            </a:r>
            <a:endParaRPr lang="en-US" altLang="zh-CN" dirty="0"/>
          </a:p>
          <a:p>
            <a:endParaRPr lang="en-US" altLang="zh-CN" dirty="0"/>
          </a:p>
          <a:p>
            <a:r>
              <a:rPr lang="zh-CN" altLang="en-US" dirty="0"/>
              <a:t>徐晨凯：主要负责前端开发</a:t>
            </a:r>
            <a:endParaRPr lang="en-US" altLang="zh-CN" dirty="0"/>
          </a:p>
          <a:p>
            <a:endParaRPr lang="en-US" altLang="zh-CN" dirty="0"/>
          </a:p>
          <a:p>
            <a:r>
              <a:rPr lang="zh-CN" altLang="en-US" dirty="0"/>
              <a:t>靳洋洋：主要负责前后端的交互工作，参与前后端开发</a:t>
            </a:r>
          </a:p>
        </p:txBody>
      </p:sp>
      <p:pic>
        <p:nvPicPr>
          <p:cNvPr id="4" name="图片 3">
            <a:extLst>
              <a:ext uri="{FF2B5EF4-FFF2-40B4-BE49-F238E27FC236}">
                <a16:creationId xmlns:a16="http://schemas.microsoft.com/office/drawing/2014/main" id="{D269FB17-C318-43CF-91C6-030B70C4B346}"/>
              </a:ext>
            </a:extLst>
          </p:cNvPr>
          <p:cNvPicPr>
            <a:picLocks noChangeAspect="1"/>
          </p:cNvPicPr>
          <p:nvPr/>
        </p:nvPicPr>
        <p:blipFill>
          <a:blip r:embed="rId2"/>
          <a:stretch>
            <a:fillRect/>
          </a:stretch>
        </p:blipFill>
        <p:spPr>
          <a:xfrm>
            <a:off x="7315200" y="673894"/>
            <a:ext cx="4436533" cy="3327400"/>
          </a:xfrm>
          <a:prstGeom prst="rect">
            <a:avLst/>
          </a:prstGeom>
        </p:spPr>
      </p:pic>
    </p:spTree>
    <p:extLst>
      <p:ext uri="{BB962C8B-B14F-4D97-AF65-F5344CB8AC3E}">
        <p14:creationId xmlns:p14="http://schemas.microsoft.com/office/powerpoint/2010/main" val="419126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0390B-582C-4E87-B413-979BA2BDCAB3}"/>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环境</a:t>
            </a:r>
          </a:p>
        </p:txBody>
      </p:sp>
      <p:sp>
        <p:nvSpPr>
          <p:cNvPr id="3" name="内容占位符 2">
            <a:extLst>
              <a:ext uri="{FF2B5EF4-FFF2-40B4-BE49-F238E27FC236}">
                <a16:creationId xmlns:a16="http://schemas.microsoft.com/office/drawing/2014/main" id="{0AA22560-794C-4E73-A987-BFE9F4F954A0}"/>
              </a:ext>
            </a:extLst>
          </p:cNvPr>
          <p:cNvSpPr>
            <a:spLocks noGrp="1"/>
          </p:cNvSpPr>
          <p:nvPr>
            <p:ph idx="1"/>
          </p:nvPr>
        </p:nvSpPr>
        <p:spPr/>
        <p:txBody>
          <a:bodyPr/>
          <a:lstStyle/>
          <a:p>
            <a:endParaRPr lang="en-US" altLang="zh-CN" dirty="0"/>
          </a:p>
          <a:p>
            <a:r>
              <a:rPr lang="zh-CN" altLang="en-US" dirty="0"/>
              <a:t>前端：</a:t>
            </a:r>
            <a:r>
              <a:rPr lang="en-US" altLang="zh-CN" dirty="0"/>
              <a:t>Android</a:t>
            </a:r>
            <a:r>
              <a:rPr lang="zh-CN" altLang="en-US" dirty="0"/>
              <a:t>（</a:t>
            </a:r>
            <a:r>
              <a:rPr lang="en-US" altLang="zh-CN" dirty="0"/>
              <a:t>JAVA</a:t>
            </a:r>
            <a:r>
              <a:rPr lang="zh-CN" altLang="en-US" dirty="0"/>
              <a:t>）</a:t>
            </a:r>
            <a:endParaRPr lang="en-US" altLang="zh-CN" dirty="0"/>
          </a:p>
          <a:p>
            <a:r>
              <a:rPr lang="zh-CN" altLang="en-US" dirty="0"/>
              <a:t>后端：</a:t>
            </a:r>
            <a:r>
              <a:rPr lang="en-US" altLang="zh-CN" dirty="0"/>
              <a:t>IDEA</a:t>
            </a:r>
            <a:r>
              <a:rPr lang="zh-CN" altLang="en-US" dirty="0"/>
              <a:t>（</a:t>
            </a:r>
            <a:r>
              <a:rPr lang="en-US" altLang="zh-CN" dirty="0"/>
              <a:t>JAVA</a:t>
            </a:r>
            <a:r>
              <a:rPr lang="zh-CN" altLang="en-US" dirty="0"/>
              <a:t>）</a:t>
            </a:r>
            <a:endParaRPr lang="en-US" altLang="zh-CN" dirty="0"/>
          </a:p>
          <a:p>
            <a:r>
              <a:rPr lang="zh-CN" altLang="en-US" dirty="0"/>
              <a:t>数据库：</a:t>
            </a:r>
            <a:r>
              <a:rPr lang="en-US" altLang="zh-CN" dirty="0"/>
              <a:t>MYSQL</a:t>
            </a:r>
          </a:p>
          <a:p>
            <a:r>
              <a:rPr lang="zh-CN" altLang="en-US" dirty="0"/>
              <a:t>网页端搭载：</a:t>
            </a:r>
            <a:r>
              <a:rPr lang="en-US" altLang="zh-CN" dirty="0"/>
              <a:t>Tomcat</a:t>
            </a:r>
          </a:p>
          <a:p>
            <a:r>
              <a:rPr lang="en-US" altLang="zh-CN" dirty="0"/>
              <a:t>UI</a:t>
            </a:r>
            <a:r>
              <a:rPr lang="zh-CN" altLang="en-US" dirty="0"/>
              <a:t>设计：墨刀</a:t>
            </a:r>
          </a:p>
        </p:txBody>
      </p:sp>
      <p:pic>
        <p:nvPicPr>
          <p:cNvPr id="1026" name="Picture 2">
            <a:extLst>
              <a:ext uri="{FF2B5EF4-FFF2-40B4-BE49-F238E27FC236}">
                <a16:creationId xmlns:a16="http://schemas.microsoft.com/office/drawing/2014/main" id="{927CEDB0-E077-4B16-86F1-E4BD3DD1C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696" y="1267562"/>
            <a:ext cx="47625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7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DB74C-C177-490C-877D-E340B884BA96}"/>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思维导图</a:t>
            </a:r>
          </a:p>
        </p:txBody>
      </p:sp>
      <p:pic>
        <p:nvPicPr>
          <p:cNvPr id="5" name="内容占位符 4">
            <a:extLst>
              <a:ext uri="{FF2B5EF4-FFF2-40B4-BE49-F238E27FC236}">
                <a16:creationId xmlns:a16="http://schemas.microsoft.com/office/drawing/2014/main" id="{C9E56555-10AB-4693-A3E0-90AA50A0F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551" y="674556"/>
            <a:ext cx="7937249" cy="5818319"/>
          </a:xfrm>
        </p:spPr>
      </p:pic>
    </p:spTree>
    <p:extLst>
      <p:ext uri="{BB962C8B-B14F-4D97-AF65-F5344CB8AC3E}">
        <p14:creationId xmlns:p14="http://schemas.microsoft.com/office/powerpoint/2010/main" val="180002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E47AE-28C2-4CFC-A584-3F822BDC82B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项目流程展示介绍</a:t>
            </a:r>
          </a:p>
        </p:txBody>
      </p:sp>
      <p:sp>
        <p:nvSpPr>
          <p:cNvPr id="3" name="内容占位符 2">
            <a:extLst>
              <a:ext uri="{FF2B5EF4-FFF2-40B4-BE49-F238E27FC236}">
                <a16:creationId xmlns:a16="http://schemas.microsoft.com/office/drawing/2014/main" id="{0F8BF451-915F-4897-990D-D688227F83A5}"/>
              </a:ext>
            </a:extLst>
          </p:cNvPr>
          <p:cNvSpPr>
            <a:spLocks noGrp="1"/>
          </p:cNvSpPr>
          <p:nvPr>
            <p:ph idx="1"/>
          </p:nvPr>
        </p:nvSpPr>
        <p:spPr>
          <a:xfrm>
            <a:off x="1773283" y="3066437"/>
            <a:ext cx="4846163" cy="1553067"/>
          </a:xfrm>
        </p:spPr>
        <p:txBody>
          <a:bodyPr>
            <a:normAutofit/>
          </a:bodyPr>
          <a:lstStyle/>
          <a:p>
            <a:r>
              <a:rPr lang="zh-CN" altLang="en-US" dirty="0">
                <a:hlinkClick r:id="rId2" tooltip="好物UI"/>
              </a:rPr>
              <a:t>好物</a:t>
            </a:r>
            <a:r>
              <a:rPr lang="en-US" altLang="zh-CN" dirty="0">
                <a:hlinkClick r:id="rId2" tooltip="好物UI"/>
              </a:rPr>
              <a:t>UI</a:t>
            </a:r>
            <a:r>
              <a:rPr lang="zh-CN" altLang="en-US" dirty="0">
                <a:hlinkClick r:id="rId2" tooltip="好物UI"/>
              </a:rPr>
              <a:t>：墨刀</a:t>
            </a:r>
            <a:endParaRPr lang="zh-CN" altLang="en-US" dirty="0"/>
          </a:p>
        </p:txBody>
      </p:sp>
      <p:pic>
        <p:nvPicPr>
          <p:cNvPr id="4" name="图片 3">
            <a:extLst>
              <a:ext uri="{FF2B5EF4-FFF2-40B4-BE49-F238E27FC236}">
                <a16:creationId xmlns:a16="http://schemas.microsoft.com/office/drawing/2014/main" id="{BF6EE3B0-E9F8-4319-AA91-C52529E18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14" y="1385168"/>
            <a:ext cx="3810000" cy="3810000"/>
          </a:xfrm>
          <a:prstGeom prst="rect">
            <a:avLst/>
          </a:prstGeom>
        </p:spPr>
      </p:pic>
    </p:spTree>
    <p:extLst>
      <p:ext uri="{BB962C8B-B14F-4D97-AF65-F5344CB8AC3E}">
        <p14:creationId xmlns:p14="http://schemas.microsoft.com/office/powerpoint/2010/main" val="151228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D4E538-79C2-45F5-9D49-2D61344D49D0}"/>
              </a:ext>
            </a:extLst>
          </p:cNvPr>
          <p:cNvSpPr/>
          <p:nvPr/>
        </p:nvSpPr>
        <p:spPr>
          <a:xfrm>
            <a:off x="4797912" y="2967334"/>
            <a:ext cx="2082918" cy="923330"/>
          </a:xfrm>
          <a:prstGeom prst="rect">
            <a:avLst/>
          </a:prstGeom>
          <a:noFill/>
        </p:spPr>
        <p:txBody>
          <a:bodyPr wrap="squar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08037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212</Words>
  <Application>Microsoft Office PowerPoint</Application>
  <PresentationFormat>宽屏</PresentationFormat>
  <Paragraphs>26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黑体</vt:lpstr>
      <vt:lpstr>Arial</vt:lpstr>
      <vt:lpstr>Office 主题​​</vt:lpstr>
      <vt:lpstr>PowerPoint 演示文稿</vt:lpstr>
      <vt:lpstr>项目背景</vt:lpstr>
      <vt:lpstr>     项目分工</vt:lpstr>
      <vt:lpstr>     环境</vt:lpstr>
      <vt:lpstr>思维导图</vt:lpstr>
      <vt:lpstr>项目流程展示介绍</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嘉诚</dc:creator>
  <cp:lastModifiedBy>陈 嘉诚</cp:lastModifiedBy>
  <cp:revision>5</cp:revision>
  <dcterms:created xsi:type="dcterms:W3CDTF">2022-03-07T10:53:45Z</dcterms:created>
  <dcterms:modified xsi:type="dcterms:W3CDTF">2022-03-08T16:11:08Z</dcterms:modified>
</cp:coreProperties>
</file>