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239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2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94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2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1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4F8698-E307-485C-88B5-A0D3929EB47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985CF-9D29-46CA-8E11-663151F9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12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A575-CF0B-4A3C-A765-4FCB5C944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6B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6B51-0529-4386-9E76-CBA581854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NUMBER GUESSING GAME</a:t>
            </a:r>
          </a:p>
        </p:txBody>
      </p:sp>
    </p:spTree>
    <p:extLst>
      <p:ext uri="{BB962C8B-B14F-4D97-AF65-F5344CB8AC3E}">
        <p14:creationId xmlns:p14="http://schemas.microsoft.com/office/powerpoint/2010/main" val="111127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1D00-9093-48BA-939A-3B02BDCC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/>
              <a:t>Brief Explanation</a:t>
            </a:r>
          </a:p>
          <a:p>
            <a:r>
              <a:rPr lang="en-US" dirty="0"/>
              <a:t>So in this section of code, we are accepting input from the user to be compared with the “secret” number</a:t>
            </a:r>
          </a:p>
        </p:txBody>
      </p:sp>
    </p:spTree>
    <p:extLst>
      <p:ext uri="{BB962C8B-B14F-4D97-AF65-F5344CB8AC3E}">
        <p14:creationId xmlns:p14="http://schemas.microsoft.com/office/powerpoint/2010/main" val="401535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E4D2-7790-438A-8210-C331CB37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ecx,ecx</a:t>
            </a:r>
            <a:endParaRPr lang="en-US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cl,[input]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8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cmp</a:t>
            </a: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cl,54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42734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5169-8689-4048-8623-55AD3724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u="sng" dirty="0"/>
              <a:t>Brief Explanation</a:t>
            </a:r>
          </a:p>
          <a:p>
            <a:r>
              <a:rPr lang="en-US" dirty="0"/>
              <a:t>The first line clears the </a:t>
            </a:r>
            <a:r>
              <a:rPr lang="en-US" dirty="0" err="1"/>
              <a:t>ecx</a:t>
            </a:r>
            <a:r>
              <a:rPr lang="en-US" dirty="0"/>
              <a:t> register</a:t>
            </a:r>
          </a:p>
          <a:p>
            <a:r>
              <a:rPr lang="en-US" dirty="0"/>
              <a:t>Moves the value of ‘input’ into the cl register</a:t>
            </a:r>
          </a:p>
          <a:p>
            <a:r>
              <a:rPr lang="en-US" dirty="0"/>
              <a:t>Compares the value of input (in the cl register) with 6 (56 in hexadecimal)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7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BF58-4A41-46E9-B0E7-1C6951266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jne</a:t>
            </a: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_retry</a:t>
            </a:r>
          </a:p>
          <a:p>
            <a:pPr marL="0" indent="0">
              <a:buNone/>
            </a:pP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_success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4578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069E-BD89-40FA-8E5B-12FDE65B6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u="sng" dirty="0"/>
              <a:t>Brief Explanation</a:t>
            </a:r>
          </a:p>
          <a:p>
            <a:r>
              <a:rPr lang="en-US" dirty="0"/>
              <a:t>If user input is not equal to 6, jump to _retry</a:t>
            </a:r>
          </a:p>
          <a:p>
            <a:r>
              <a:rPr lang="en-US" dirty="0"/>
              <a:t>Otherwise, jump to _success</a:t>
            </a:r>
          </a:p>
        </p:txBody>
      </p:sp>
    </p:spTree>
    <p:extLst>
      <p:ext uri="{BB962C8B-B14F-4D97-AF65-F5344CB8AC3E}">
        <p14:creationId xmlns:p14="http://schemas.microsoft.com/office/powerpoint/2010/main" val="124656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0B1A-B7D9-4159-95C1-A7E14360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_success: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success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lensuccess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0x80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ebx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0x80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4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E1F2-114D-41E9-B2A0-88D02799A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u="sng" dirty="0"/>
              <a:t>Brief Explanation</a:t>
            </a:r>
          </a:p>
          <a:p>
            <a:r>
              <a:rPr lang="en-US" dirty="0"/>
              <a:t>The previous code performs system write with the ‘success’ message</a:t>
            </a:r>
          </a:p>
          <a:p>
            <a:r>
              <a:rPr lang="en-US" dirty="0"/>
              <a:t>Performs system exit </a:t>
            </a:r>
          </a:p>
          <a:p>
            <a:r>
              <a:rPr lang="en-US" dirty="0"/>
              <a:t>Clears the </a:t>
            </a:r>
            <a:r>
              <a:rPr lang="en-US" dirty="0" err="1"/>
              <a:t>ebx</a:t>
            </a:r>
            <a:r>
              <a:rPr lang="en-US" dirty="0"/>
              <a:t> register</a:t>
            </a:r>
          </a:p>
          <a:p>
            <a:r>
              <a:rPr lang="en-US" dirty="0"/>
              <a:t>Calls the kernel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FB53-ACE3-48EF-85BD-035E7DAB8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83096"/>
            <a:ext cx="5181600" cy="5656953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_retry: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msg2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lengmsg2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0x80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input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0x80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37EF1C-EBCA-44A3-A9F9-CBF3343DC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83096"/>
            <a:ext cx="5181600" cy="5593867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INC byte [count]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dl, [count]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cmp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dl, 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jg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_exit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cl,[input]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cmp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cl, 54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jne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_retry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_success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6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ECBB-E97F-4949-82A2-6F6D2205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91"/>
            <a:ext cx="10515600" cy="638754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u="sng" dirty="0"/>
              <a:t>Brief Explanation</a:t>
            </a:r>
          </a:p>
          <a:p>
            <a:r>
              <a:rPr lang="en-US" dirty="0"/>
              <a:t>Performs system write with msg2 as the message</a:t>
            </a:r>
          </a:p>
          <a:p>
            <a:r>
              <a:rPr lang="en-US" dirty="0"/>
              <a:t>Takes user input</a:t>
            </a:r>
          </a:p>
          <a:p>
            <a:r>
              <a:rPr lang="en-US" dirty="0"/>
              <a:t>Increments the count variable</a:t>
            </a:r>
          </a:p>
          <a:p>
            <a:r>
              <a:rPr lang="en-US" dirty="0"/>
              <a:t>Move the current value of count to dl register</a:t>
            </a:r>
          </a:p>
          <a:p>
            <a:r>
              <a:rPr lang="en-US" dirty="0"/>
              <a:t>Compares count value with 3</a:t>
            </a:r>
          </a:p>
          <a:p>
            <a:r>
              <a:rPr lang="en-US" dirty="0"/>
              <a:t>If greater, jump to the _exit label</a:t>
            </a:r>
          </a:p>
          <a:p>
            <a:r>
              <a:rPr lang="en-US" dirty="0"/>
              <a:t>Move input to cl register and compare it with 6 (hexadecimal = 54)</a:t>
            </a:r>
          </a:p>
          <a:p>
            <a:r>
              <a:rPr lang="en-US" dirty="0"/>
              <a:t>Jump if not equal to _retry</a:t>
            </a:r>
          </a:p>
          <a:p>
            <a:r>
              <a:rPr lang="en-US" dirty="0"/>
              <a:t>Else jump to _success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1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C39C-D517-4B31-AA99-361211A7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_exit: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mov 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mov 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ebx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mov 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ecx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mov 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edx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lenexit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int 0x80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4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231B-EDB6-411D-B39C-01B11EAB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(PSEUDOCODE)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CD77C-5358-4F18-9391-5ABC38F2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tries &lt; 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Ask for input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Accept the input and compare it with stored value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accepted input is equal to stored input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Success Message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Break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Try Again Message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Tries ++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WHILE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“GAME OVER”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9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B1DF-C9A5-4D4D-AEFC-790408439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35"/>
            <a:ext cx="10515600" cy="59649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u="sng" dirty="0"/>
              <a:t>Brief Explanation</a:t>
            </a:r>
          </a:p>
          <a:p>
            <a:r>
              <a:rPr lang="en-US" dirty="0"/>
              <a:t>Performs system write with the exit message</a:t>
            </a:r>
          </a:p>
        </p:txBody>
      </p:sp>
    </p:spTree>
    <p:extLst>
      <p:ext uri="{BB962C8B-B14F-4D97-AF65-F5344CB8AC3E}">
        <p14:creationId xmlns:p14="http://schemas.microsoft.com/office/powerpoint/2010/main" val="373029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79A5-CBDB-424E-A8A5-9522CAC2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pPr algn="ctr"/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42D6-3338-436F-9ED6-B6DA388C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Othniel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Otuo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Twumasi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-9414219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Boampong Gabriel Adjei  9401519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-Appiah Solomon 9406919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Bosso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Adelaide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Sitsofe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Ama  9402119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Gyimah Kwakye William   9405519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Boadu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-Acheampong Samuelson Israel  9401019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Emmanuel Richmond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Adotey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9392019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Ebenezer Kobina Acquah  9391419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Gyau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Emmanuel  9405419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4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CB3A-B286-44B3-9500-AC62A034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8" y="2464905"/>
            <a:ext cx="10969486" cy="2114758"/>
          </a:xfrm>
        </p:spPr>
        <p:txBody>
          <a:bodyPr/>
          <a:lstStyle/>
          <a:p>
            <a:pPr algn="ctr"/>
            <a:r>
              <a:rPr lang="en-US" dirty="0"/>
              <a:t>EXPLANATION OF EACH SECTION OF THE CODE</a:t>
            </a:r>
            <a:br>
              <a:rPr lang="en-US" dirty="0"/>
            </a:br>
            <a:r>
              <a:rPr lang="en-US" dirty="0"/>
              <a:t>...............................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286402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C430-E013-4EDB-9D4D-B9D782BF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.data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msg1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"Please guess a number:",0xA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lenmsg1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 -msg1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msg2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"Try again",0xA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lengmsg2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 -msg2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success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"You got it!",0xA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lensuccess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 -success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"Tries exceeded!",0xA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lenexit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 -exit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	count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dw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78813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B0CF-FCCB-45DA-BE62-068BC263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BRIEF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6FAB-07BF-43EE-AC83-8A2177D2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basically, we are declaring constant since the code in this section wouldn’t be changed in runtime. </a:t>
            </a:r>
          </a:p>
        </p:txBody>
      </p:sp>
    </p:spTree>
    <p:extLst>
      <p:ext uri="{BB962C8B-B14F-4D97-AF65-F5344CB8AC3E}">
        <p14:creationId xmlns:p14="http://schemas.microsoft.com/office/powerpoint/2010/main" val="22776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5048-6B2D-4A5A-BCC6-774FE466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377"/>
            <a:ext cx="10515600" cy="196725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.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bss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input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resb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2CEF-A073-4CF7-9674-6E11EF59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09"/>
            <a:ext cx="10515600" cy="3990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u="sng" dirty="0"/>
              <a:t>Brief Explanation</a:t>
            </a:r>
          </a:p>
          <a:p>
            <a:r>
              <a:rPr lang="en-US" sz="2400" dirty="0"/>
              <a:t>So in this section, this code is used to declare uninitialized variables to be used later in the program; in this case which is  “input”</a:t>
            </a:r>
          </a:p>
        </p:txBody>
      </p:sp>
    </p:spTree>
    <p:extLst>
      <p:ext uri="{BB962C8B-B14F-4D97-AF65-F5344CB8AC3E}">
        <p14:creationId xmlns:p14="http://schemas.microsoft.com/office/powerpoint/2010/main" val="256543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B35D-0DF5-48AA-884F-0C3B059C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10515600" cy="588541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.text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global _start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_start: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eax,4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ebx,1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ecx,msg1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edx,lenmsg1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0x80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C7E8-FEFC-4029-9701-B6B275AE3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197"/>
            <a:ext cx="10515600" cy="5527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u="sng" dirty="0"/>
              <a:t>Brief Explanation</a:t>
            </a:r>
          </a:p>
          <a:p>
            <a:r>
              <a:rPr lang="en-US" sz="2400" dirty="0"/>
              <a:t>In this section, this is where the actual instruction to be assembled is written.</a:t>
            </a:r>
          </a:p>
          <a:p>
            <a:r>
              <a:rPr lang="en-US" sz="2400" dirty="0"/>
              <a:t>Program execution begins at global _start.</a:t>
            </a:r>
          </a:p>
          <a:p>
            <a:r>
              <a:rPr lang="en-US" sz="2400" dirty="0"/>
              <a:t>So basically, we are printing out msg1</a:t>
            </a:r>
          </a:p>
        </p:txBody>
      </p:sp>
    </p:spTree>
    <p:extLst>
      <p:ext uri="{BB962C8B-B14F-4D97-AF65-F5344CB8AC3E}">
        <p14:creationId xmlns:p14="http://schemas.microsoft.com/office/powerpoint/2010/main" val="150685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5B20-FA39-4536-9C39-EDAE12D9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mov eax,3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ebx,2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</a:t>
            </a:r>
            <a:r>
              <a:rPr lang="en-US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ecx,input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 edx,2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0x80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86221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712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GROUP 6B</vt:lpstr>
      <vt:lpstr>ALGORITHM (PSEUDOCODE)</vt:lpstr>
      <vt:lpstr>EXPLANATION OF EACH SECTION OF THE CODE ...............................</vt:lpstr>
      <vt:lpstr>PowerPoint Presentation</vt:lpstr>
      <vt:lpstr>BRIEF EXPLANATION</vt:lpstr>
      <vt:lpstr>section .bss        input resb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6B</dc:title>
  <dc:creator>Gabriel Boampong</dc:creator>
  <cp:lastModifiedBy>Gabriel Boampong</cp:lastModifiedBy>
  <cp:revision>13</cp:revision>
  <dcterms:created xsi:type="dcterms:W3CDTF">2021-07-14T18:00:43Z</dcterms:created>
  <dcterms:modified xsi:type="dcterms:W3CDTF">2021-07-14T19:37:10Z</dcterms:modified>
</cp:coreProperties>
</file>