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 varScale="1">
        <p:scale>
          <a:sx n="122" d="100"/>
          <a:sy n="122" d="100"/>
        </p:scale>
        <p:origin x="4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1F0E-BE31-E1FF-14D5-03A145471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ED517-191D-F8B8-6EFD-3F88F0AA8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D4CD9-5E8D-410D-8959-DB384F93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0E1-BD08-5D48-9770-213BBA427B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97ED2-5545-9C4A-A028-0A92419A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BA92-8761-61B9-9905-B9CA1319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BE9-5D0C-7A47-B44D-88E3211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8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8157-0E5C-4D95-53D0-00002D01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88ECE-3E5D-3CE3-451A-2790D8961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89FD-4712-B73A-DA53-D674F3A2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0E1-BD08-5D48-9770-213BBA427B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01D72-AA87-DD67-8E4F-CD243000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BC13D-5842-A4A5-40DC-C5F5C544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BE9-5D0C-7A47-B44D-88E3211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0777F-2422-D032-A1D7-896C3102D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85A8C-8F6A-BC6F-5C6B-EBF1FA3F7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F3B75-4D67-923D-6CBB-4B759736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0E1-BD08-5D48-9770-213BBA427B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8BD4A-BC27-D6A2-1CFA-69498F81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F8DCB-8468-09D3-81A7-20EE7548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BE9-5D0C-7A47-B44D-88E3211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3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3FAF-3679-78DF-B4D5-32D65603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E0A7-97E2-37D4-4678-33EFF50C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AC7E6-1098-972F-030C-CFCFA4C9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0E1-BD08-5D48-9770-213BBA427B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C9879-11C1-4CEA-FED2-F1F6C800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6A84-B5A7-B7E3-A0BA-B7109581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BE9-5D0C-7A47-B44D-88E3211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8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EE0C-2142-DA72-78EC-B13A9868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C7B9C-06B3-FC13-4DB6-AC3A7C56D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3F47-7A08-E3D1-13B4-37FC7300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0E1-BD08-5D48-9770-213BBA427B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AEB7B-5B93-0193-8D51-7EF3A8D6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08210-30EA-B2FF-99F2-14A3667C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BE9-5D0C-7A47-B44D-88E3211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4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34B5-BE34-DC9F-2D36-2DA1745B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C2152-82BC-F443-AEA3-CD442CF15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6C5B1-D5A7-19C3-61BB-BD4115629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BC843-4DF3-C881-86EA-83FB32AB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0E1-BD08-5D48-9770-213BBA427B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BD8EF-ADC1-64C7-8CCB-84925319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7BB0D-75C8-A0EA-39E0-4161161C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BE9-5D0C-7A47-B44D-88E3211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3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029A-4AFF-9B96-3EB3-1E9308A16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D1973-AB26-0BB8-C4AD-2A0D2A7B4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2AD26-12A6-CC1C-CF01-7954F5517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C3B7F-DB92-3429-8C6A-267E0B3C0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77756-F9C7-C721-D24A-413675E5E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D5762-55E4-B0F7-11C1-C03B455B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0E1-BD08-5D48-9770-213BBA427B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C596B-3A09-36AA-2A23-CF6CABFB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78574-EBEA-F8D3-0445-C1B4FB36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BE9-5D0C-7A47-B44D-88E3211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05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D3A2-64C7-09CF-8AD5-E35B2E94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E2B52-D78E-8EC3-1F4B-5A3617B4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0E1-BD08-5D48-9770-213BBA427B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ADD3F-60CE-D9EB-23E6-E7FE3A4F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10335-BFE9-17E2-BB97-8865DEBF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BE9-5D0C-7A47-B44D-88E3211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5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FFC21-7FBE-141C-C934-18E28A51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0E1-BD08-5D48-9770-213BBA427B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7B41EC-0342-9CCF-7146-3788A013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46810-AA54-A028-D64F-E9F524D9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BE9-5D0C-7A47-B44D-88E3211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D404-731B-8DDB-40D9-DCB29E8C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AFB8-D7A8-520E-77A8-284F0939B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6E057-DE7D-8A10-EA11-C87CA64A6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E9635-8E6A-3712-97FA-6AEFEDE8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0E1-BD08-5D48-9770-213BBA427B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A38E4-8742-0341-95A5-48798563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A81A2-749F-8182-D6E5-F7A9B08D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BE9-5D0C-7A47-B44D-88E3211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7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2FF0-D7A0-365D-E5ED-FC65AF54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FFFE5-B32D-6F2D-D253-D47905335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7C2FA-7F5B-FD75-C078-4DED16139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D0094-1555-DA33-6188-2DAE906F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10E1-BD08-5D48-9770-213BBA427B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09C08-238F-79E0-3AF1-63BEB364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D1C82-C398-913E-303F-BA63AFDF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7FBE9-5D0C-7A47-B44D-88E3211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9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BC54D-8189-F5F2-C241-116474A6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61113-CB01-B888-9140-A6F04556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88D25-457D-26D3-B1EB-B81BB7F3F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2A10E1-BD08-5D48-9770-213BBA427B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E79DC-C430-1EC2-924B-6C7584D9A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E5806-A503-374E-77FB-0B0536530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47FBE9-5D0C-7A47-B44D-88E321115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8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8110-A76A-BD3D-CA0A-940105D2D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6AE1C-7EAF-0419-76C6-1F23902DF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8C5B-BF80-630C-E107-96091E6B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TF-IDF to get keywords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366CF-F349-30B2-CC84-B71F69869D2D}"/>
              </a:ext>
            </a:extLst>
          </p:cNvPr>
          <p:cNvSpPr txBox="1"/>
          <p:nvPr/>
        </p:nvSpPr>
        <p:spPr>
          <a:xfrm>
            <a:off x="838200" y="1690688"/>
            <a:ext cx="5649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</a:t>
            </a:r>
            <a:r>
              <a:rPr lang="zh-CN" altLang="en-US" dirty="0"/>
              <a:t> </a:t>
            </a:r>
            <a:r>
              <a:rPr lang="en-CA" altLang="zh-CN" dirty="0" err="1"/>
              <a:t>stopwords</a:t>
            </a:r>
            <a:r>
              <a:rPr lang="en-CA" altLang="zh-CN" dirty="0"/>
              <a:t> form  the </a:t>
            </a:r>
            <a:r>
              <a:rPr lang="en-CA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Natural Language Toolkit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2&lt;=Keywords length &lt;=25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Words </a:t>
            </a:r>
            <a:r>
              <a:rPr lang="en-US" dirty="0" err="1"/>
              <a:t>Frenquency</a:t>
            </a:r>
            <a:r>
              <a:rPr lang="en-US" dirty="0"/>
              <a:t> &gt;=10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get 32 keywords.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C96A1E-426E-02E3-C04F-69ED4362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8368"/>
            <a:ext cx="10515600" cy="2655997"/>
          </a:xfrm>
        </p:spPr>
        <p:txBody>
          <a:bodyPr/>
          <a:lstStyle/>
          <a:p>
            <a:r>
              <a:rPr lang="en-CA" dirty="0" err="1"/>
              <a:t>final_keywords</a:t>
            </a:r>
            <a:r>
              <a:rPr lang="en-CA" dirty="0"/>
              <a:t> = [ 'authentication', 'authorization', '</a:t>
            </a:r>
            <a:r>
              <a:rPr lang="en-CA" dirty="0" err="1"/>
              <a:t>signin</a:t>
            </a:r>
            <a:r>
              <a:rPr lang="en-CA" dirty="0"/>
              <a:t>', 'signup', '</a:t>
            </a:r>
            <a:r>
              <a:rPr lang="en-CA" dirty="0" err="1"/>
              <a:t>oauth</a:t>
            </a:r>
            <a:r>
              <a:rPr lang="en-CA" dirty="0"/>
              <a:t>', 'session', 'password', 'credential', 'access', 'refresh token', '</a:t>
            </a:r>
            <a:r>
              <a:rPr lang="en-CA" dirty="0" err="1"/>
              <a:t>jwt</a:t>
            </a:r>
            <a:r>
              <a:rPr lang="en-CA" dirty="0"/>
              <a:t>', '</a:t>
            </a:r>
            <a:r>
              <a:rPr lang="en-CA" dirty="0" err="1"/>
              <a:t>sso</a:t>
            </a:r>
            <a:r>
              <a:rPr lang="en-CA" dirty="0"/>
              <a:t>', '2fa', '</a:t>
            </a:r>
            <a:r>
              <a:rPr lang="en-CA" dirty="0" err="1"/>
              <a:t>mfa</a:t>
            </a:r>
            <a:r>
              <a:rPr lang="en-CA" dirty="0"/>
              <a:t>', 'security', 'login page', 'logout', 'user management', 'user account', 'login failure', 'captcha', 'recovery', 'reset password', 'account lockout', 'secure login', 'identity verification', '</a:t>
            </a:r>
            <a:r>
              <a:rPr lang="en-CA" dirty="0" err="1"/>
              <a:t>api</a:t>
            </a:r>
            <a:r>
              <a:rPr lang="en-CA" dirty="0"/>
              <a:t> key', 'access token', 'bearer token', 'auth token' 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42FE6-B740-EA40-8216-2F160904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6D31-0896-824E-BC55-45BDF7F367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7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9652-8CAA-4A20-F4FF-BBF3E13E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issues by keywords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E91554-8D3E-275B-E7FE-25B1B77F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Use these keywords as input of search API</a:t>
            </a:r>
          </a:p>
          <a:p>
            <a:r>
              <a:rPr lang="en-US" dirty="0">
                <a:solidFill>
                  <a:schemeClr val="tx2"/>
                </a:solidFill>
              </a:rPr>
              <a:t>After the deduplication, we get 2398 closed issues from 89 repos which contains at least one keyword</a:t>
            </a:r>
          </a:p>
          <a:p>
            <a:r>
              <a:rPr lang="en-US" dirty="0">
                <a:solidFill>
                  <a:schemeClr val="tx2"/>
                </a:solidFill>
              </a:rPr>
              <a:t>Then manually select the issues is: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With a fix commit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 link of fix commit is still available and accessible. </a:t>
            </a:r>
          </a:p>
          <a:p>
            <a:r>
              <a:rPr lang="en-US" dirty="0">
                <a:solidFill>
                  <a:schemeClr val="tx2"/>
                </a:solidFill>
              </a:rPr>
              <a:t>We get 369 issues from 44 repos.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92428-5737-E4FA-5F22-DF21CB13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6D31-0896-824E-BC55-45BDF7F367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7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DF8D-A0A1-8FDE-E879-B7562CAE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E721CE-3E58-D8B2-D076-2F602F967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8" y="1"/>
            <a:ext cx="12028068" cy="5776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8D3503-CE5C-ECFF-762B-21D7C584C604}"/>
              </a:ext>
            </a:extLst>
          </p:cNvPr>
          <p:cNvSpPr txBox="1"/>
          <p:nvPr/>
        </p:nvSpPr>
        <p:spPr>
          <a:xfrm>
            <a:off x="5496910" y="5776241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causes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8A2B4-806A-5CDC-EC20-E4238FB7E2F8}"/>
              </a:ext>
            </a:extLst>
          </p:cNvPr>
          <p:cNvSpPr txBox="1"/>
          <p:nvPr/>
        </p:nvSpPr>
        <p:spPr>
          <a:xfrm>
            <a:off x="27298" y="5772033"/>
            <a:ext cx="125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Symptoms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92389-9ADA-8020-3A1B-C6518E9A07B7}"/>
              </a:ext>
            </a:extLst>
          </p:cNvPr>
          <p:cNvSpPr txBox="1"/>
          <p:nvPr/>
        </p:nvSpPr>
        <p:spPr>
          <a:xfrm>
            <a:off x="10214407" y="5701784"/>
            <a:ext cx="197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Trigger Conditions</a:t>
            </a:r>
          </a:p>
        </p:txBody>
      </p:sp>
    </p:spTree>
    <p:extLst>
      <p:ext uri="{BB962C8B-B14F-4D97-AF65-F5344CB8AC3E}">
        <p14:creationId xmlns:p14="http://schemas.microsoft.com/office/powerpoint/2010/main" val="37919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173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Arial</vt:lpstr>
      <vt:lpstr>Office Theme</vt:lpstr>
      <vt:lpstr>PowerPoint Presentation</vt:lpstr>
      <vt:lpstr>Use TF-IDF to get keywords</vt:lpstr>
      <vt:lpstr>Search issues by keywords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Zixu Zhou</dc:creator>
  <cp:lastModifiedBy>Zixu Zhou</cp:lastModifiedBy>
  <cp:revision>1</cp:revision>
  <dcterms:created xsi:type="dcterms:W3CDTF">2024-09-06T15:36:19Z</dcterms:created>
  <dcterms:modified xsi:type="dcterms:W3CDTF">2024-09-06T15:46:11Z</dcterms:modified>
</cp:coreProperties>
</file>