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8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70" r:id="rId12"/>
    <p:sldId id="272" r:id="rId13"/>
    <p:sldId id="274" r:id="rId14"/>
    <p:sldId id="275" r:id="rId15"/>
    <p:sldId id="276" r:id="rId16"/>
    <p:sldId id="273" r:id="rId17"/>
    <p:sldId id="277" r:id="rId18"/>
    <p:sldId id="278" r:id="rId19"/>
    <p:sldId id="279" r:id="rId20"/>
    <p:sldId id="262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-78" y="-15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778E-B533-491B-A037-63CEC32982E9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65D2-3D3F-4108-9C1E-21CB58C6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4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D65D2-3D3F-4108-9C1E-21CB58C64C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56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73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30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89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1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8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24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29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7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39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91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54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19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4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9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96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9999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3753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3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3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30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83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120A-4108-4952-BDD3-96E655023CC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2210" y="3281082"/>
            <a:ext cx="4059790" cy="357691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01042" y="1997839"/>
            <a:ext cx="738664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 smtClean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zh-CN" altLang="en-US" sz="3600" dirty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34374" y="0"/>
            <a:ext cx="72000" cy="1932482"/>
            <a:chOff x="6060000" y="0"/>
            <a:chExt cx="72000" cy="193248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096000" y="0"/>
              <a:ext cx="0" cy="192292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6060000" y="1860482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V="1">
            <a:off x="2434971" y="4925518"/>
            <a:ext cx="72000" cy="1932482"/>
            <a:chOff x="6060000" y="0"/>
            <a:chExt cx="72000" cy="193248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096000" y="0"/>
              <a:ext cx="0" cy="192292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060000" y="1860482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727955" y="3107921"/>
            <a:ext cx="492443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商务通用模板</a:t>
            </a:r>
            <a:endParaRPr lang="zh-CN" altLang="en-US" sz="2000" dirty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0398" y="2677616"/>
            <a:ext cx="938786" cy="8595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9456" y="0"/>
            <a:ext cx="785290" cy="2418693"/>
          </a:xfrm>
          <a:prstGeom prst="rect">
            <a:avLst/>
          </a:prstGeom>
        </p:spPr>
      </p:pic>
      <p:sp>
        <p:nvSpPr>
          <p:cNvPr id="15" name="泪滴形 14"/>
          <p:cNvSpPr/>
          <p:nvPr/>
        </p:nvSpPr>
        <p:spPr>
          <a:xfrm rot="18871186">
            <a:off x="10578078" y="2336074"/>
            <a:ext cx="359992" cy="359992"/>
          </a:xfrm>
          <a:prstGeom prst="teardrop">
            <a:avLst>
              <a:gd name="adj" fmla="val 12222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754774" y="0"/>
            <a:ext cx="2006600" cy="294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10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1.66667E-6 0.38125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0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0" presetClass="exit" presetSubtype="0" ac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5" name="文本框 4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二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368" y="1285087"/>
            <a:ext cx="2677470" cy="47249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104" y="36031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784635"/>
                </a:solidFill>
                <a:latin typeface="方正隶书繁体" panose="03000509000000000000" pitchFamily="65" charset="-122"/>
                <a:ea typeface="方正隶书繁体" panose="03000509000000000000" pitchFamily="65" charset="-122"/>
              </a:rPr>
              <a:t>输入标题</a:t>
            </a:r>
            <a:endParaRPr lang="zh-CN" altLang="en-US" sz="2800" dirty="0">
              <a:solidFill>
                <a:srgbClr val="784635"/>
              </a:solidFill>
              <a:latin typeface="方正隶书繁体" panose="03000509000000000000" pitchFamily="65" charset="-122"/>
              <a:ea typeface="方正隶书繁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3972" y="4774853"/>
            <a:ext cx="5109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主题请在此输入文字  水墨主题请在此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水墨主题请在此输入文字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在此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 水墨主题请在此输入文字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73973" y="3276607"/>
            <a:ext cx="5109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主题请在此输入文字  水墨主题请在此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水墨主题请在此输入文字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在此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 水墨主题请在此输入文字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73974" y="1784486"/>
            <a:ext cx="5109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主题请在此输入文字  水墨主题请在此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水墨主题请在此输入文字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在此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 水墨主题请在此输入文字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359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27680" y="1340039"/>
            <a:ext cx="0" cy="27695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27678" y="1219909"/>
            <a:ext cx="615553" cy="23718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78463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请插入标题</a:t>
            </a:r>
            <a:r>
              <a:rPr lang="zh-CN" altLang="en-US" sz="2800" dirty="0">
                <a:solidFill>
                  <a:srgbClr val="78463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96518" y="1923263"/>
            <a:ext cx="1431161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请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在这里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输入副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标题输入文字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7679" y="3263644"/>
            <a:ext cx="938786" cy="859538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0" y="-3311"/>
            <a:ext cx="4893276" cy="6861311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80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5" name="文本框 4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三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958645" y="2212258"/>
            <a:ext cx="8155858" cy="28169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779" y="2716365"/>
            <a:ext cx="4179796" cy="26838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77374" y="2336796"/>
            <a:ext cx="2523768" cy="26924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请在这里输入标题</a:t>
            </a:r>
            <a:endParaRPr lang="en-US" altLang="zh-CN" sz="2000" dirty="0" smtClean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水墨主题请在此输入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主题请在此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  水墨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请在此输入文字 水墨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请在此输入文字 水墨主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题请在此输入文字 </a:t>
            </a:r>
          </a:p>
          <a:p>
            <a:endParaRPr lang="zh-CN" altLang="en-US" sz="2000" dirty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0312" y="3048034"/>
            <a:ext cx="3479980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2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5" name="文本框 4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三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58798"/>
            <a:ext cx="12192000" cy="35992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26099" y="1517947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latin typeface="方正隶书繁体" panose="03000509000000000000" pitchFamily="65" charset="-122"/>
                <a:ea typeface="方正隶书繁体" panose="03000509000000000000" pitchFamily="65" charset="-122"/>
              </a:rPr>
              <a:t>标题</a:t>
            </a:r>
            <a:endParaRPr lang="zh-CN" altLang="en-US" sz="2800" dirty="0">
              <a:latin typeface="方正隶书繁体" panose="03000509000000000000" pitchFamily="65" charset="-122"/>
              <a:ea typeface="方正隶书繁体" panose="03000509000000000000" pitchFamily="65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20523" y="1517947"/>
            <a:ext cx="1908215" cy="15975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水墨主题请在此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  水墨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 水墨主题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07170" y="1517947"/>
            <a:ext cx="1908215" cy="15975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水墨主题请在此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  水墨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 水墨主题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71890" y="1517947"/>
            <a:ext cx="1908215" cy="15975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水墨主题请在此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  水墨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 水墨主题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</a:p>
        </p:txBody>
      </p:sp>
    </p:spTree>
    <p:extLst>
      <p:ext uri="{BB962C8B-B14F-4D97-AF65-F5344CB8AC3E}">
        <p14:creationId xmlns:p14="http://schemas.microsoft.com/office/powerpoint/2010/main" val="4070074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1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6" name="文本框 5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三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7943505" y="2168014"/>
            <a:ext cx="26468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84635"/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标题</a:t>
            </a:r>
            <a:endParaRPr lang="en-US" altLang="zh-CN" sz="3200" dirty="0" smtClean="0">
              <a:solidFill>
                <a:srgbClr val="784635"/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主题模板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文字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42456" y="2168014"/>
            <a:ext cx="26468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84635"/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标题</a:t>
            </a:r>
            <a:endParaRPr lang="en-US" altLang="zh-CN" sz="3200" dirty="0" smtClean="0">
              <a:solidFill>
                <a:srgbClr val="784635"/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主题模板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请在此处添加文字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文字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119" y="2051721"/>
            <a:ext cx="3906394" cy="2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1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2407385" y="1361058"/>
            <a:ext cx="0" cy="27695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31448" y="1235554"/>
            <a:ext cx="615553" cy="23718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78463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请插入标题四</a:t>
            </a:r>
            <a:endParaRPr lang="zh-CN" altLang="en-US" sz="2800" dirty="0">
              <a:solidFill>
                <a:srgbClr val="784635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1919" y="1361058"/>
            <a:ext cx="1431161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请</a:t>
            </a:r>
            <a:r>
              <a:rPr lang="zh-CN" altLang="en-US" dirty="0" smtClean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在这里</a:t>
            </a:r>
            <a:endParaRPr lang="en-US" altLang="zh-CN" dirty="0" smtClean="0">
              <a:solidFill>
                <a:prstClr val="blac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输入副</a:t>
            </a:r>
            <a:endParaRPr lang="en-US" altLang="zh-CN" dirty="0" smtClean="0">
              <a:solidFill>
                <a:prstClr val="blac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标题输入文字</a:t>
            </a:r>
            <a:endParaRPr lang="zh-CN" altLang="en-US" dirty="0">
              <a:solidFill>
                <a:prstClr val="blac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468599" y="3271026"/>
            <a:ext cx="938786" cy="859538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 flipH="1">
            <a:off x="7298724" y="0"/>
            <a:ext cx="4893276" cy="6861311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85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5" name="文本框 4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四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972256" y="2343982"/>
            <a:ext cx="3589420" cy="2301765"/>
            <a:chOff x="972256" y="2343982"/>
            <a:chExt cx="3589420" cy="2301765"/>
          </a:xfrm>
        </p:grpSpPr>
        <p:sp>
          <p:nvSpPr>
            <p:cNvPr id="8" name="椭圆 7"/>
            <p:cNvSpPr/>
            <p:nvPr/>
          </p:nvSpPr>
          <p:spPr>
            <a:xfrm>
              <a:off x="2049009" y="2343982"/>
              <a:ext cx="2301765" cy="230176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972256" y="2387724"/>
              <a:ext cx="3589420" cy="2258023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9995" y="3149179"/>
            <a:ext cx="5102005" cy="370882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2577" y="2417722"/>
            <a:ext cx="4555093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输入标题</a:t>
            </a:r>
            <a:endParaRPr lang="en-US" altLang="zh-CN" sz="2400" dirty="0" smtClean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主题请在此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入文字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输入文字水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墨主题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请在此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主题请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题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请在此输入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请在此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入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</a:p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水墨主题请在此输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入文字 </a:t>
            </a:r>
          </a:p>
          <a:p>
            <a:endParaRPr lang="zh-CN" altLang="en-US" sz="2000" dirty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146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5" name="文本框 4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四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2305665" y="5073376"/>
            <a:ext cx="7580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主题请在此输入文字  水墨主题请在此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入文字水墨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主题请在此输入文字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在此输入文字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请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在此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输入文字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0994" y="3461606"/>
            <a:ext cx="2738981" cy="15157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47172" y="1490707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latin typeface="方正隶书繁体" panose="03000509000000000000" pitchFamily="65" charset="-122"/>
                <a:ea typeface="方正隶书繁体" panose="03000509000000000000" pitchFamily="65" charset="-122"/>
              </a:rPr>
              <a:t>标题</a:t>
            </a:r>
            <a:endParaRPr lang="zh-CN" altLang="en-US" sz="2800" dirty="0">
              <a:latin typeface="方正隶书繁体" panose="03000509000000000000" pitchFamily="65" charset="-122"/>
              <a:ea typeface="方正隶书繁体" panose="03000509000000000000" pitchFamily="65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29044" y="1490707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latin typeface="方正隶书繁体" panose="03000509000000000000" pitchFamily="65" charset="-122"/>
                <a:ea typeface="方正隶书繁体" panose="03000509000000000000" pitchFamily="65" charset="-122"/>
              </a:rPr>
              <a:t>标题</a:t>
            </a:r>
            <a:endParaRPr lang="zh-CN" altLang="en-US" sz="2800" dirty="0">
              <a:latin typeface="方正隶书繁体" panose="03000509000000000000" pitchFamily="65" charset="-122"/>
              <a:ea typeface="方正隶书繁体" panose="03000509000000000000" pitchFamily="65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2647" y="1529648"/>
            <a:ext cx="2646878" cy="15975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水墨主题请在此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  水墨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 水墨主题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82166" y="1523300"/>
            <a:ext cx="2646878" cy="15975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水墨主题请在此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输入文字  水墨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 水墨主题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水墨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主题请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在此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隶二繁体" panose="03000509000000000000" pitchFamily="65" charset="-122"/>
              <a:ea typeface="方正隶二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输入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rPr>
              <a:t>文字 </a:t>
            </a:r>
          </a:p>
        </p:txBody>
      </p:sp>
    </p:spTree>
    <p:extLst>
      <p:ext uri="{BB962C8B-B14F-4D97-AF65-F5344CB8AC3E}">
        <p14:creationId xmlns:p14="http://schemas.microsoft.com/office/powerpoint/2010/main" val="275030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6" name="文本框 5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四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25233"/>
            <a:ext cx="12192000" cy="36111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86594" y="5102383"/>
            <a:ext cx="8190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78463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水墨主题请在此输入文字</a:t>
            </a:r>
            <a:endParaRPr lang="en-US" altLang="zh-CN" sz="2000" dirty="0">
              <a:solidFill>
                <a:srgbClr val="78463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水墨主题请在此输入文字  水墨主题请在此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输入文字 水墨主题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请在此输入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在此输入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文字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水墨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主题请在此输入文字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404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377381"/>
            <a:ext cx="4918579" cy="103239"/>
            <a:chOff x="0" y="3377381"/>
            <a:chExt cx="4918579" cy="103239"/>
          </a:xfrm>
        </p:grpSpPr>
        <p:cxnSp>
          <p:nvCxnSpPr>
            <p:cNvPr id="3" name="直接连接符 2"/>
            <p:cNvCxnSpPr>
              <a:endCxn id="8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隶书繁体" panose="03000509000000000000" pitchFamily="65" charset="-122"/>
                <a:ea typeface="方正隶书繁体" panose="03000509000000000000" pitchFamily="65" charset="-122"/>
              </a:rPr>
              <a:t>谢谢观看</a:t>
            </a:r>
            <a:endParaRPr lang="zh-CN" altLang="en-US" sz="4000" dirty="0">
              <a:latin typeface="方正隶书繁体" panose="03000509000000000000" pitchFamily="65" charset="-122"/>
              <a:ea typeface="方正隶书繁体" panose="03000509000000000000" pitchFamily="65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>
            <a:off x="7273421" y="3377381"/>
            <a:ext cx="4918579" cy="103239"/>
            <a:chOff x="0" y="3377381"/>
            <a:chExt cx="4918579" cy="103239"/>
          </a:xfrm>
        </p:grpSpPr>
        <p:cxnSp>
          <p:nvCxnSpPr>
            <p:cNvPr id="13" name="直接连接符 12"/>
            <p:cNvCxnSpPr>
              <a:endCxn id="14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13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0139" y="1454431"/>
            <a:ext cx="800219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 smtClean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目录</a:t>
            </a:r>
            <a:endParaRPr lang="zh-CN" altLang="en-US" sz="4000" dirty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717922" y="2462960"/>
            <a:ext cx="132465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767974" y="1555191"/>
            <a:ext cx="2360" cy="11498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729" y="1750891"/>
            <a:ext cx="1219202" cy="73152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075618" y="2115152"/>
            <a:ext cx="2894212" cy="584775"/>
            <a:chOff x="3343357" y="3004515"/>
            <a:chExt cx="2894212" cy="5847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请插入标题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一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75618" y="2887974"/>
            <a:ext cx="2894212" cy="584775"/>
            <a:chOff x="3343357" y="3004515"/>
            <a:chExt cx="2894212" cy="58477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请插入标题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二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5618" y="3685033"/>
            <a:ext cx="2894212" cy="584775"/>
            <a:chOff x="3343357" y="3004515"/>
            <a:chExt cx="2894212" cy="5847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请插入标题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三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75618" y="4457855"/>
            <a:ext cx="2894212" cy="584775"/>
            <a:chOff x="3343357" y="3004515"/>
            <a:chExt cx="2894212" cy="5847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请插入标题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四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947" y="16855"/>
            <a:ext cx="3763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5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5" y="4437117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21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9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1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27680" y="1340039"/>
            <a:ext cx="0" cy="27695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27678" y="1219909"/>
            <a:ext cx="615553" cy="23718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78463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请插入标题</a:t>
            </a:r>
            <a:r>
              <a:rPr lang="zh-CN" altLang="en-US" sz="2800" dirty="0">
                <a:solidFill>
                  <a:srgbClr val="78463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96518" y="1923263"/>
            <a:ext cx="1431161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请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在这里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输入副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标题输入文字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7679" y="3263644"/>
            <a:ext cx="938786" cy="859538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0" y="-3311"/>
            <a:ext cx="4893276" cy="6861311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43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11" name="文本框 10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一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0771" y="2186899"/>
            <a:ext cx="1950124" cy="2925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6091" y="2566220"/>
            <a:ext cx="182614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784635"/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标题</a:t>
            </a:r>
            <a:endParaRPr lang="en-US" altLang="zh-CN" sz="2800" dirty="0">
              <a:solidFill>
                <a:srgbClr val="784635"/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请在此处添加文字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请在此处添加文字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文字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3920" y="2186898"/>
            <a:ext cx="1950675" cy="2925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90502" y="2566220"/>
            <a:ext cx="182614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784635"/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标题</a:t>
            </a:r>
            <a:endParaRPr lang="en-US" altLang="zh-CN" sz="2800" dirty="0" smtClean="0">
              <a:solidFill>
                <a:srgbClr val="784635"/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主题模板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请在此处添加文字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请在此处添加文字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水墨主题模板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请在此处添加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文字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121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tmFilter="0,0; .5, 1; 1, 1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 tmFilter="0,0; .5, 1; 1, 1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 tmFilter="0,0; .5, 1; 1, 1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 tmFilter="0,0; .5, 1; 1, 1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10" name="文本框 9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一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250066" y="1906598"/>
            <a:ext cx="9757458" cy="3629482"/>
            <a:chOff x="1250066" y="1906598"/>
            <a:chExt cx="9757458" cy="3629482"/>
          </a:xfrm>
        </p:grpSpPr>
        <p:sp>
          <p:nvSpPr>
            <p:cNvPr id="18" name="矩形 17"/>
            <p:cNvSpPr/>
            <p:nvPr/>
          </p:nvSpPr>
          <p:spPr>
            <a:xfrm>
              <a:off x="1250066" y="1906598"/>
              <a:ext cx="9757458" cy="3629482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777924" y="1999403"/>
              <a:ext cx="6755863" cy="3414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65168" y="2223813"/>
              <a:ext cx="1046440" cy="29950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水墨主题请在此输入文字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在此输入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主题请在此输入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在此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输入文字 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52742" y="2209065"/>
              <a:ext cx="1046440" cy="29950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水墨主题请在此输入文字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在此输入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主题请在此输入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在此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输入文字 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42113" y="2223813"/>
              <a:ext cx="1046440" cy="29950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水墨主题请在此输入文字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在此输入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主题请在此输入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在此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输入文字 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05138" y="2223813"/>
              <a:ext cx="492443" cy="214417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 smtClean="0"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请在这里输入标题</a:t>
              </a:r>
              <a:endParaRPr lang="zh-CN" altLang="en-US" sz="2000" dirty="0"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5302" y="2282807"/>
            <a:ext cx="2482956" cy="34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97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1471" y="1719625"/>
            <a:ext cx="4349424" cy="3400435"/>
            <a:chOff x="891471" y="1719625"/>
            <a:chExt cx="4349424" cy="3400435"/>
          </a:xfrm>
        </p:grpSpPr>
        <p:sp>
          <p:nvSpPr>
            <p:cNvPr id="2" name="椭圆 1"/>
            <p:cNvSpPr/>
            <p:nvPr/>
          </p:nvSpPr>
          <p:spPr>
            <a:xfrm>
              <a:off x="1532467" y="1719625"/>
              <a:ext cx="3067432" cy="30674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7937" y="2980803"/>
              <a:ext cx="3067432" cy="213925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1471" y="3401490"/>
              <a:ext cx="1350276" cy="47157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2843" y="2097355"/>
              <a:ext cx="1448052" cy="505719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8817352" y="1709678"/>
            <a:ext cx="1632075" cy="3801682"/>
            <a:chOff x="8817352" y="1709678"/>
            <a:chExt cx="1632075" cy="3801682"/>
          </a:xfrm>
        </p:grpSpPr>
        <p:sp>
          <p:nvSpPr>
            <p:cNvPr id="8" name="文本框 7"/>
            <p:cNvSpPr txBox="1"/>
            <p:nvPr/>
          </p:nvSpPr>
          <p:spPr>
            <a:xfrm>
              <a:off x="9956984" y="1709678"/>
              <a:ext cx="492443" cy="214417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 smtClean="0"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请在这里输入标题</a:t>
              </a:r>
              <a:endParaRPr lang="zh-CN" altLang="en-US" sz="2000" dirty="0"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827680" y="1709678"/>
              <a:ext cx="0" cy="370628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817352" y="1709678"/>
              <a:ext cx="830997" cy="380168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水墨主题请在此输入文字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在此输入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主题请在此输入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此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输入文字 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09751" y="1709678"/>
            <a:ext cx="1632075" cy="3801682"/>
            <a:chOff x="6809751" y="1709678"/>
            <a:chExt cx="1632075" cy="3801682"/>
          </a:xfrm>
        </p:grpSpPr>
        <p:sp>
          <p:nvSpPr>
            <p:cNvPr id="19" name="文本框 18"/>
            <p:cNvSpPr txBox="1"/>
            <p:nvPr/>
          </p:nvSpPr>
          <p:spPr>
            <a:xfrm>
              <a:off x="7949383" y="1709678"/>
              <a:ext cx="492443" cy="214417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 smtClean="0"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请在这里输入标题</a:t>
              </a:r>
              <a:endParaRPr lang="zh-CN" altLang="en-US" sz="2000" dirty="0"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820079" y="1709678"/>
              <a:ext cx="0" cy="370628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809751" y="1709678"/>
              <a:ext cx="830997" cy="380168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水墨主题请在此输入文字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在此输入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主题请在此输入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文字 水墨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主题请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在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隶二繁体" panose="03000509000000000000" pitchFamily="65" charset="-122"/>
                <a:ea typeface="方正隶二繁体" panose="03000509000000000000" pitchFamily="65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此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隶二繁体" panose="03000509000000000000" pitchFamily="65" charset="-122"/>
                  <a:ea typeface="方正隶二繁体" panose="03000509000000000000" pitchFamily="65" charset="-122"/>
                </a:rPr>
                <a:t>输入文字 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23" name="文本框 22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一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852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2407385" y="1361058"/>
            <a:ext cx="0" cy="27695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31448" y="1235554"/>
            <a:ext cx="615553" cy="23718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78463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请插入标题</a:t>
            </a:r>
            <a:r>
              <a:rPr lang="zh-CN" altLang="en-US" sz="2800" dirty="0">
                <a:solidFill>
                  <a:srgbClr val="78463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21919" y="1361058"/>
            <a:ext cx="1431161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请</a:t>
            </a:r>
            <a:r>
              <a:rPr lang="zh-CN" altLang="en-US" dirty="0" smtClean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在这里</a:t>
            </a:r>
            <a:endParaRPr lang="en-US" altLang="zh-CN" dirty="0" smtClean="0">
              <a:solidFill>
                <a:prstClr val="blac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输入副</a:t>
            </a:r>
            <a:endParaRPr lang="en-US" altLang="zh-CN" dirty="0" smtClean="0">
              <a:solidFill>
                <a:prstClr val="blac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标题输入文字</a:t>
            </a:r>
            <a:endParaRPr lang="zh-CN" altLang="en-US" dirty="0">
              <a:solidFill>
                <a:prstClr val="blac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468599" y="3271026"/>
            <a:ext cx="938786" cy="859538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 flipH="1">
            <a:off x="7298724" y="0"/>
            <a:ext cx="4893276" cy="6861311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72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5" name="文本框 4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二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412110" y="1620594"/>
            <a:ext cx="5238104" cy="1469847"/>
            <a:chOff x="1412110" y="1620594"/>
            <a:chExt cx="5238104" cy="1469847"/>
          </a:xfrm>
        </p:grpSpPr>
        <p:sp>
          <p:nvSpPr>
            <p:cNvPr id="8" name="矩形 7"/>
            <p:cNvSpPr/>
            <p:nvPr/>
          </p:nvSpPr>
          <p:spPr>
            <a:xfrm>
              <a:off x="1412110" y="1620594"/>
              <a:ext cx="5208609" cy="1469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784635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请在这里输入</a:t>
              </a:r>
              <a:r>
                <a:rPr lang="zh-CN" altLang="en-US" sz="2400" dirty="0" smtClean="0">
                  <a:solidFill>
                    <a:srgbClr val="784635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标题</a:t>
              </a:r>
              <a:endParaRPr lang="en-US" altLang="zh-CN" sz="2400" dirty="0">
                <a:solidFill>
                  <a:srgbClr val="784635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水墨主题请在此输入文字  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水墨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主题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请在此输入文字  水墨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主题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请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在此输入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文字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9007" y="1799306"/>
              <a:ext cx="1731207" cy="103872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491695" y="3269153"/>
            <a:ext cx="5208609" cy="1469847"/>
            <a:chOff x="3491695" y="3269153"/>
            <a:chExt cx="5208609" cy="1469847"/>
          </a:xfrm>
        </p:grpSpPr>
        <p:sp>
          <p:nvSpPr>
            <p:cNvPr id="10" name="矩形 9"/>
            <p:cNvSpPr/>
            <p:nvPr/>
          </p:nvSpPr>
          <p:spPr>
            <a:xfrm>
              <a:off x="3491695" y="3269153"/>
              <a:ext cx="5208609" cy="1469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rgbClr val="784635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请在这里输入标题</a:t>
              </a:r>
              <a:endParaRPr lang="en-US" altLang="zh-CN" sz="2400" dirty="0">
                <a:solidFill>
                  <a:srgbClr val="784635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水墨主题请在此输入文字  水墨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主题请在此输入文字  水墨主题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请在此输入文字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1695" y="3487102"/>
              <a:ext cx="1286782" cy="1178158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5784610" y="4917712"/>
            <a:ext cx="5208609" cy="1469847"/>
            <a:chOff x="5784610" y="4917712"/>
            <a:chExt cx="5208609" cy="1469847"/>
          </a:xfrm>
        </p:grpSpPr>
        <p:sp>
          <p:nvSpPr>
            <p:cNvPr id="11" name="矩形 10"/>
            <p:cNvSpPr/>
            <p:nvPr/>
          </p:nvSpPr>
          <p:spPr>
            <a:xfrm>
              <a:off x="5784610" y="4917712"/>
              <a:ext cx="5208609" cy="1469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rgbClr val="784635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请在这里输入标题</a:t>
              </a:r>
              <a:endParaRPr lang="en-US" altLang="zh-CN" sz="2400" dirty="0">
                <a:solidFill>
                  <a:srgbClr val="784635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水墨主题请在此输入文字  水墨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主题请在此输入文字  水墨主题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请在此输入文字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9350" y="5197139"/>
              <a:ext cx="1462737" cy="1190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8974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26449" y="107022"/>
            <a:ext cx="2443526" cy="956841"/>
            <a:chOff x="4926449" y="107022"/>
            <a:chExt cx="2443526" cy="956841"/>
          </a:xfrm>
        </p:grpSpPr>
        <p:sp>
          <p:nvSpPr>
            <p:cNvPr id="5" name="文本框 4"/>
            <p:cNvSpPr txBox="1"/>
            <p:nvPr/>
          </p:nvSpPr>
          <p:spPr>
            <a:xfrm>
              <a:off x="4926449" y="663753"/>
              <a:ext cx="242887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请  插  入  标  题  二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558777" y="1814052"/>
            <a:ext cx="8912578" cy="3967316"/>
            <a:chOff x="1558777" y="1814052"/>
            <a:chExt cx="8912578" cy="3967316"/>
          </a:xfrm>
        </p:grpSpPr>
        <p:sp>
          <p:nvSpPr>
            <p:cNvPr id="9" name="矩形 8"/>
            <p:cNvSpPr/>
            <p:nvPr/>
          </p:nvSpPr>
          <p:spPr>
            <a:xfrm>
              <a:off x="4203778" y="1814052"/>
              <a:ext cx="6267577" cy="39673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请在这里输入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标题</a:t>
              </a:r>
              <a:endPara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水墨主题请在此输入文字  水墨主题请在此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输入文字  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水墨主题请在此输入文字 水墨主题请在此输入文字 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水墨主题请在此输入文字 水墨主题请在此输入文字 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水墨主题请在此输入文字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8777" y="1814052"/>
              <a:ext cx="2645001" cy="396731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655226" y="4026859"/>
            <a:ext cx="2833768" cy="18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03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1745</Words>
  <Application>Microsoft Office PowerPoint</Application>
  <PresentationFormat>自定义</PresentationFormat>
  <Paragraphs>201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</dc:creator>
  <cp:keywords>www.1ppt.com</cp:keywords>
  <dc:description>www.1ppt.com</dc:description>
  <cp:lastModifiedBy>Windows User</cp:lastModifiedBy>
  <cp:revision>132</cp:revision>
  <dcterms:created xsi:type="dcterms:W3CDTF">2017-03-21T08:36:50Z</dcterms:created>
  <dcterms:modified xsi:type="dcterms:W3CDTF">2018-12-17T07:44:32Z</dcterms:modified>
</cp:coreProperties>
</file>