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70" r:id="rId11"/>
    <p:sldId id="274" r:id="rId12"/>
    <p:sldId id="271" r:id="rId13"/>
    <p:sldId id="276" r:id="rId14"/>
    <p:sldId id="27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450D"/>
    <a:srgbClr val="AF3723"/>
    <a:srgbClr val="FC1C1C"/>
    <a:srgbClr val="AA020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342" y="-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08120-5185-4628-B1B9-F5EB961B2C94}" type="datetimeFigureOut">
              <a:rPr lang="zh-CN" altLang="en-US" smtClean="0"/>
              <a:pPr/>
              <a:t>2018/7/7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4B64C-33B9-41C3-AF6B-58BD0764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83181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4B64C-33B9-41C3-AF6B-58BD076462C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pPr/>
              <a:t>2018/7/7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7146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pPr/>
              <a:t>2018/7/7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3913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pPr/>
              <a:t>2018/7/7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4960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pPr/>
              <a:t>2018/7/7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6869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pPr/>
              <a:t>2018/7/7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959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pPr/>
              <a:t>2018/7/7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8636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pPr/>
              <a:t>2018/7/7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6883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pPr/>
              <a:t>2018/7/7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2830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pPr/>
              <a:t>2018/7/7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378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pPr/>
              <a:t>2018/7/7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9306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FE9E-9020-4955-AFB6-56A3F3FD4E5F}" type="datetimeFigureOut">
              <a:rPr lang="zh-CN" altLang="en-US" smtClean="0"/>
              <a:pPr/>
              <a:t>2018/7/7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541D-5D3E-45EF-B19A-3862AA2649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7425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6FE9E-9020-4955-AFB6-56A3F3FD4E5F}" type="datetimeFigureOut">
              <a:rPr lang="zh-CN" altLang="en-US" smtClean="0"/>
              <a:pPr/>
              <a:t>2018/7/7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541D-5D3E-45EF-B19A-3862AA2649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3999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NULL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media" Target="NUL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2400" y="5262283"/>
            <a:ext cx="5372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 川报观察移动端        </a:t>
            </a:r>
            <a:endParaRPr lang="zh-CN" altLang="en-US" sz="4800" dirty="0">
              <a:solidFill>
                <a:srgbClr val="17324D"/>
              </a:solidFill>
              <a:latin typeface="Aharoni" panose="02010803020104030203" pitchFamily="2" charset="-79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0545" y="5946256"/>
            <a:ext cx="510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17324D"/>
                </a:solidFill>
              </a:rPr>
              <a:t>Android</a:t>
            </a:r>
            <a:r>
              <a:rPr lang="zh-CN" altLang="en-US" dirty="0" smtClean="0">
                <a:solidFill>
                  <a:srgbClr val="17324D"/>
                </a:solidFill>
              </a:rPr>
              <a:t>第四组</a:t>
            </a:r>
            <a:endParaRPr lang="en-US" altLang="zh-CN" dirty="0" smtClean="0">
              <a:solidFill>
                <a:srgbClr val="17324D"/>
              </a:solidFill>
            </a:endParaRPr>
          </a:p>
          <a:p>
            <a:r>
              <a:rPr lang="en-US" altLang="zh-CN" dirty="0" smtClean="0">
                <a:solidFill>
                  <a:srgbClr val="17324D"/>
                </a:solidFill>
              </a:rPr>
              <a:t> </a:t>
            </a:r>
            <a:r>
              <a:rPr lang="zh-CN" altLang="en-US" dirty="0" smtClean="0">
                <a:solidFill>
                  <a:srgbClr val="17324D"/>
                </a:solidFill>
              </a:rPr>
              <a:t>张睿 姚壮 石林玲 涂畅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2400" y="4404361"/>
            <a:ext cx="2076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2018</a:t>
            </a:r>
            <a:endParaRPr lang="zh-CN" altLang="en-US" sz="7200" dirty="0">
              <a:solidFill>
                <a:srgbClr val="17324D"/>
              </a:solidFill>
              <a:latin typeface="Aharoni" panose="02010803020104030203" pitchFamily="2" charset="-79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89560" y="5946256"/>
            <a:ext cx="4491990" cy="0"/>
          </a:xfrm>
          <a:prstGeom prst="line">
            <a:avLst/>
          </a:prstGeom>
          <a:ln w="19050"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37"/>
          <p:cNvSpPr>
            <a:spLocks noChangeAspect="1" noEditPoints="1"/>
          </p:cNvSpPr>
          <p:nvPr/>
        </p:nvSpPr>
        <p:spPr bwMode="auto">
          <a:xfrm>
            <a:off x="11424625" y="6201189"/>
            <a:ext cx="267272" cy="251999"/>
          </a:xfrm>
          <a:custGeom>
            <a:avLst/>
            <a:gdLst>
              <a:gd name="T0" fmla="*/ 233 w 280"/>
              <a:gd name="T1" fmla="*/ 147 h 264"/>
              <a:gd name="T2" fmla="*/ 186 w 280"/>
              <a:gd name="T3" fmla="*/ 164 h 264"/>
              <a:gd name="T4" fmla="*/ 150 w 280"/>
              <a:gd name="T5" fmla="*/ 201 h 264"/>
              <a:gd name="T6" fmla="*/ 112 w 280"/>
              <a:gd name="T7" fmla="*/ 152 h 264"/>
              <a:gd name="T8" fmla="*/ 85 w 280"/>
              <a:gd name="T9" fmla="*/ 213 h 264"/>
              <a:gd name="T10" fmla="*/ 85 w 280"/>
              <a:gd name="T11" fmla="*/ 236 h 264"/>
              <a:gd name="T12" fmla="*/ 253 w 280"/>
              <a:gd name="T13" fmla="*/ 236 h 264"/>
              <a:gd name="T14" fmla="*/ 253 w 280"/>
              <a:gd name="T15" fmla="*/ 192 h 264"/>
              <a:gd name="T16" fmla="*/ 233 w 280"/>
              <a:gd name="T17" fmla="*/ 147 h 264"/>
              <a:gd name="T18" fmla="*/ 66 w 280"/>
              <a:gd name="T19" fmla="*/ 110 h 264"/>
              <a:gd name="T20" fmla="*/ 268 w 280"/>
              <a:gd name="T21" fmla="*/ 110 h 264"/>
              <a:gd name="T22" fmla="*/ 272 w 280"/>
              <a:gd name="T23" fmla="*/ 112 h 264"/>
              <a:gd name="T24" fmla="*/ 276 w 280"/>
              <a:gd name="T25" fmla="*/ 114 h 264"/>
              <a:gd name="T26" fmla="*/ 278 w 280"/>
              <a:gd name="T27" fmla="*/ 118 h 264"/>
              <a:gd name="T28" fmla="*/ 280 w 280"/>
              <a:gd name="T29" fmla="*/ 122 h 264"/>
              <a:gd name="T30" fmla="*/ 280 w 280"/>
              <a:gd name="T31" fmla="*/ 254 h 264"/>
              <a:gd name="T32" fmla="*/ 278 w 280"/>
              <a:gd name="T33" fmla="*/ 258 h 264"/>
              <a:gd name="T34" fmla="*/ 276 w 280"/>
              <a:gd name="T35" fmla="*/ 262 h 264"/>
              <a:gd name="T36" fmla="*/ 272 w 280"/>
              <a:gd name="T37" fmla="*/ 264 h 264"/>
              <a:gd name="T38" fmla="*/ 268 w 280"/>
              <a:gd name="T39" fmla="*/ 264 h 264"/>
              <a:gd name="T40" fmla="*/ 66 w 280"/>
              <a:gd name="T41" fmla="*/ 264 h 264"/>
              <a:gd name="T42" fmla="*/ 63 w 280"/>
              <a:gd name="T43" fmla="*/ 264 h 264"/>
              <a:gd name="T44" fmla="*/ 59 w 280"/>
              <a:gd name="T45" fmla="*/ 262 h 264"/>
              <a:gd name="T46" fmla="*/ 56 w 280"/>
              <a:gd name="T47" fmla="*/ 258 h 264"/>
              <a:gd name="T48" fmla="*/ 56 w 280"/>
              <a:gd name="T49" fmla="*/ 254 h 264"/>
              <a:gd name="T50" fmla="*/ 56 w 280"/>
              <a:gd name="T51" fmla="*/ 122 h 264"/>
              <a:gd name="T52" fmla="*/ 56 w 280"/>
              <a:gd name="T53" fmla="*/ 118 h 264"/>
              <a:gd name="T54" fmla="*/ 59 w 280"/>
              <a:gd name="T55" fmla="*/ 114 h 264"/>
              <a:gd name="T56" fmla="*/ 63 w 280"/>
              <a:gd name="T57" fmla="*/ 112 h 264"/>
              <a:gd name="T58" fmla="*/ 66 w 280"/>
              <a:gd name="T59" fmla="*/ 110 h 264"/>
              <a:gd name="T60" fmla="*/ 200 w 280"/>
              <a:gd name="T61" fmla="*/ 0 h 264"/>
              <a:gd name="T62" fmla="*/ 203 w 280"/>
              <a:gd name="T63" fmla="*/ 0 h 264"/>
              <a:gd name="T64" fmla="*/ 206 w 280"/>
              <a:gd name="T65" fmla="*/ 1 h 264"/>
              <a:gd name="T66" fmla="*/ 209 w 280"/>
              <a:gd name="T67" fmla="*/ 4 h 264"/>
              <a:gd name="T68" fmla="*/ 210 w 280"/>
              <a:gd name="T69" fmla="*/ 8 h 264"/>
              <a:gd name="T70" fmla="*/ 239 w 280"/>
              <a:gd name="T71" fmla="*/ 86 h 264"/>
              <a:gd name="T72" fmla="*/ 211 w 280"/>
              <a:gd name="T73" fmla="*/ 86 h 264"/>
              <a:gd name="T74" fmla="*/ 177 w 280"/>
              <a:gd name="T75" fmla="*/ 43 h 264"/>
              <a:gd name="T76" fmla="*/ 117 w 280"/>
              <a:gd name="T77" fmla="*/ 86 h 264"/>
              <a:gd name="T78" fmla="*/ 66 w 280"/>
              <a:gd name="T79" fmla="*/ 86 h 264"/>
              <a:gd name="T80" fmla="*/ 52 w 280"/>
              <a:gd name="T81" fmla="*/ 89 h 264"/>
              <a:gd name="T82" fmla="*/ 41 w 280"/>
              <a:gd name="T83" fmla="*/ 96 h 264"/>
              <a:gd name="T84" fmla="*/ 33 w 280"/>
              <a:gd name="T85" fmla="*/ 108 h 264"/>
              <a:gd name="T86" fmla="*/ 31 w 280"/>
              <a:gd name="T87" fmla="*/ 122 h 264"/>
              <a:gd name="T88" fmla="*/ 31 w 280"/>
              <a:gd name="T89" fmla="*/ 166 h 264"/>
              <a:gd name="T90" fmla="*/ 0 w 280"/>
              <a:gd name="T91" fmla="*/ 84 h 264"/>
              <a:gd name="T92" fmla="*/ 0 w 280"/>
              <a:gd name="T93" fmla="*/ 80 h 264"/>
              <a:gd name="T94" fmla="*/ 0 w 280"/>
              <a:gd name="T95" fmla="*/ 76 h 264"/>
              <a:gd name="T96" fmla="*/ 2 w 280"/>
              <a:gd name="T97" fmla="*/ 74 h 264"/>
              <a:gd name="T98" fmla="*/ 4 w 280"/>
              <a:gd name="T99" fmla="*/ 71 h 264"/>
              <a:gd name="T100" fmla="*/ 7 w 280"/>
              <a:gd name="T101" fmla="*/ 70 h 264"/>
              <a:gd name="T102" fmla="*/ 197 w 280"/>
              <a:gd name="T103" fmla="*/ 0 h 264"/>
              <a:gd name="T104" fmla="*/ 200 w 280"/>
              <a:gd name="T105" fmla="*/ 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80" h="264">
                <a:moveTo>
                  <a:pt x="233" y="147"/>
                </a:moveTo>
                <a:lnTo>
                  <a:pt x="186" y="164"/>
                </a:lnTo>
                <a:lnTo>
                  <a:pt x="150" y="201"/>
                </a:lnTo>
                <a:lnTo>
                  <a:pt x="112" y="152"/>
                </a:lnTo>
                <a:lnTo>
                  <a:pt x="85" y="213"/>
                </a:lnTo>
                <a:lnTo>
                  <a:pt x="85" y="236"/>
                </a:lnTo>
                <a:lnTo>
                  <a:pt x="253" y="236"/>
                </a:lnTo>
                <a:lnTo>
                  <a:pt x="253" y="192"/>
                </a:lnTo>
                <a:lnTo>
                  <a:pt x="233" y="147"/>
                </a:lnTo>
                <a:close/>
                <a:moveTo>
                  <a:pt x="66" y="110"/>
                </a:moveTo>
                <a:lnTo>
                  <a:pt x="268" y="110"/>
                </a:lnTo>
                <a:lnTo>
                  <a:pt x="272" y="112"/>
                </a:lnTo>
                <a:lnTo>
                  <a:pt x="276" y="114"/>
                </a:lnTo>
                <a:lnTo>
                  <a:pt x="278" y="118"/>
                </a:lnTo>
                <a:lnTo>
                  <a:pt x="280" y="122"/>
                </a:lnTo>
                <a:lnTo>
                  <a:pt x="280" y="254"/>
                </a:lnTo>
                <a:lnTo>
                  <a:pt x="278" y="258"/>
                </a:lnTo>
                <a:lnTo>
                  <a:pt x="276" y="262"/>
                </a:lnTo>
                <a:lnTo>
                  <a:pt x="272" y="264"/>
                </a:lnTo>
                <a:lnTo>
                  <a:pt x="268" y="264"/>
                </a:lnTo>
                <a:lnTo>
                  <a:pt x="66" y="264"/>
                </a:lnTo>
                <a:lnTo>
                  <a:pt x="63" y="264"/>
                </a:lnTo>
                <a:lnTo>
                  <a:pt x="59" y="262"/>
                </a:lnTo>
                <a:lnTo>
                  <a:pt x="56" y="258"/>
                </a:lnTo>
                <a:lnTo>
                  <a:pt x="56" y="254"/>
                </a:lnTo>
                <a:lnTo>
                  <a:pt x="56" y="122"/>
                </a:lnTo>
                <a:lnTo>
                  <a:pt x="56" y="118"/>
                </a:lnTo>
                <a:lnTo>
                  <a:pt x="59" y="114"/>
                </a:lnTo>
                <a:lnTo>
                  <a:pt x="63" y="112"/>
                </a:lnTo>
                <a:lnTo>
                  <a:pt x="66" y="110"/>
                </a:lnTo>
                <a:close/>
                <a:moveTo>
                  <a:pt x="200" y="0"/>
                </a:moveTo>
                <a:lnTo>
                  <a:pt x="203" y="0"/>
                </a:lnTo>
                <a:lnTo>
                  <a:pt x="206" y="1"/>
                </a:lnTo>
                <a:lnTo>
                  <a:pt x="209" y="4"/>
                </a:lnTo>
                <a:lnTo>
                  <a:pt x="210" y="8"/>
                </a:lnTo>
                <a:lnTo>
                  <a:pt x="239" y="86"/>
                </a:lnTo>
                <a:lnTo>
                  <a:pt x="211" y="86"/>
                </a:lnTo>
                <a:lnTo>
                  <a:pt x="177" y="43"/>
                </a:lnTo>
                <a:lnTo>
                  <a:pt x="117" y="86"/>
                </a:lnTo>
                <a:lnTo>
                  <a:pt x="66" y="86"/>
                </a:lnTo>
                <a:lnTo>
                  <a:pt x="52" y="89"/>
                </a:lnTo>
                <a:lnTo>
                  <a:pt x="41" y="96"/>
                </a:lnTo>
                <a:lnTo>
                  <a:pt x="33" y="108"/>
                </a:lnTo>
                <a:lnTo>
                  <a:pt x="31" y="122"/>
                </a:lnTo>
                <a:lnTo>
                  <a:pt x="31" y="166"/>
                </a:lnTo>
                <a:lnTo>
                  <a:pt x="0" y="84"/>
                </a:lnTo>
                <a:lnTo>
                  <a:pt x="0" y="80"/>
                </a:lnTo>
                <a:lnTo>
                  <a:pt x="0" y="76"/>
                </a:lnTo>
                <a:lnTo>
                  <a:pt x="2" y="74"/>
                </a:lnTo>
                <a:lnTo>
                  <a:pt x="4" y="71"/>
                </a:lnTo>
                <a:lnTo>
                  <a:pt x="7" y="70"/>
                </a:lnTo>
                <a:lnTo>
                  <a:pt x="197" y="0"/>
                </a:lnTo>
                <a:lnTo>
                  <a:pt x="200" y="0"/>
                </a:lnTo>
                <a:close/>
              </a:path>
            </a:pathLst>
          </a:custGeom>
          <a:solidFill>
            <a:srgbClr val="1732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6"/>
          <p:cNvSpPr>
            <a:spLocks noChangeAspect="1" noEditPoints="1"/>
          </p:cNvSpPr>
          <p:nvPr/>
        </p:nvSpPr>
        <p:spPr bwMode="auto">
          <a:xfrm>
            <a:off x="9721225" y="6201189"/>
            <a:ext cx="315286" cy="251999"/>
          </a:xfrm>
          <a:custGeom>
            <a:avLst/>
            <a:gdLst>
              <a:gd name="T0" fmla="*/ 153 w 274"/>
              <a:gd name="T1" fmla="*/ 85 h 219"/>
              <a:gd name="T2" fmla="*/ 175 w 274"/>
              <a:gd name="T3" fmla="*/ 107 h 219"/>
              <a:gd name="T4" fmla="*/ 175 w 274"/>
              <a:gd name="T5" fmla="*/ 140 h 219"/>
              <a:gd name="T6" fmla="*/ 153 w 274"/>
              <a:gd name="T7" fmla="*/ 162 h 219"/>
              <a:gd name="T8" fmla="*/ 121 w 274"/>
              <a:gd name="T9" fmla="*/ 162 h 219"/>
              <a:gd name="T10" fmla="*/ 100 w 274"/>
              <a:gd name="T11" fmla="*/ 140 h 219"/>
              <a:gd name="T12" fmla="*/ 100 w 274"/>
              <a:gd name="T13" fmla="*/ 107 h 219"/>
              <a:gd name="T14" fmla="*/ 121 w 274"/>
              <a:gd name="T15" fmla="*/ 85 h 219"/>
              <a:gd name="T16" fmla="*/ 237 w 274"/>
              <a:gd name="T17" fmla="*/ 69 h 219"/>
              <a:gd name="T18" fmla="*/ 231 w 274"/>
              <a:gd name="T19" fmla="*/ 71 h 219"/>
              <a:gd name="T20" fmla="*/ 228 w 274"/>
              <a:gd name="T21" fmla="*/ 78 h 219"/>
              <a:gd name="T22" fmla="*/ 231 w 274"/>
              <a:gd name="T23" fmla="*/ 85 h 219"/>
              <a:gd name="T24" fmla="*/ 237 w 274"/>
              <a:gd name="T25" fmla="*/ 88 h 219"/>
              <a:gd name="T26" fmla="*/ 244 w 274"/>
              <a:gd name="T27" fmla="*/ 85 h 219"/>
              <a:gd name="T28" fmla="*/ 247 w 274"/>
              <a:gd name="T29" fmla="*/ 78 h 219"/>
              <a:gd name="T30" fmla="*/ 244 w 274"/>
              <a:gd name="T31" fmla="*/ 71 h 219"/>
              <a:gd name="T32" fmla="*/ 237 w 274"/>
              <a:gd name="T33" fmla="*/ 69 h 219"/>
              <a:gd name="T34" fmla="*/ 115 w 274"/>
              <a:gd name="T35" fmla="*/ 59 h 219"/>
              <a:gd name="T36" fmla="*/ 82 w 274"/>
              <a:gd name="T37" fmla="*/ 83 h 219"/>
              <a:gd name="T38" fmla="*/ 68 w 274"/>
              <a:gd name="T39" fmla="*/ 124 h 219"/>
              <a:gd name="T40" fmla="*/ 82 w 274"/>
              <a:gd name="T41" fmla="*/ 164 h 219"/>
              <a:gd name="T42" fmla="*/ 115 w 274"/>
              <a:gd name="T43" fmla="*/ 189 h 219"/>
              <a:gd name="T44" fmla="*/ 158 w 274"/>
              <a:gd name="T45" fmla="*/ 189 h 219"/>
              <a:gd name="T46" fmla="*/ 193 w 274"/>
              <a:gd name="T47" fmla="*/ 164 h 219"/>
              <a:gd name="T48" fmla="*/ 205 w 274"/>
              <a:gd name="T49" fmla="*/ 124 h 219"/>
              <a:gd name="T50" fmla="*/ 193 w 274"/>
              <a:gd name="T51" fmla="*/ 83 h 219"/>
              <a:gd name="T52" fmla="*/ 158 w 274"/>
              <a:gd name="T53" fmla="*/ 59 h 219"/>
              <a:gd name="T54" fmla="*/ 91 w 274"/>
              <a:gd name="T55" fmla="*/ 0 h 219"/>
              <a:gd name="T56" fmla="*/ 188 w 274"/>
              <a:gd name="T57" fmla="*/ 0 h 219"/>
              <a:gd name="T58" fmla="*/ 193 w 274"/>
              <a:gd name="T59" fmla="*/ 5 h 219"/>
              <a:gd name="T60" fmla="*/ 203 w 274"/>
              <a:gd name="T61" fmla="*/ 33 h 219"/>
              <a:gd name="T62" fmla="*/ 208 w 274"/>
              <a:gd name="T63" fmla="*/ 38 h 219"/>
              <a:gd name="T64" fmla="*/ 214 w 274"/>
              <a:gd name="T65" fmla="*/ 41 h 219"/>
              <a:gd name="T66" fmla="*/ 261 w 274"/>
              <a:gd name="T67" fmla="*/ 45 h 219"/>
              <a:gd name="T68" fmla="*/ 274 w 274"/>
              <a:gd name="T69" fmla="*/ 69 h 219"/>
              <a:gd name="T70" fmla="*/ 270 w 274"/>
              <a:gd name="T71" fmla="*/ 207 h 219"/>
              <a:gd name="T72" fmla="*/ 247 w 274"/>
              <a:gd name="T73" fmla="*/ 219 h 219"/>
              <a:gd name="T74" fmla="*/ 13 w 274"/>
              <a:gd name="T75" fmla="*/ 217 h 219"/>
              <a:gd name="T76" fmla="*/ 0 w 274"/>
              <a:gd name="T77" fmla="*/ 193 h 219"/>
              <a:gd name="T78" fmla="*/ 3 w 274"/>
              <a:gd name="T79" fmla="*/ 55 h 219"/>
              <a:gd name="T80" fmla="*/ 27 w 274"/>
              <a:gd name="T81" fmla="*/ 41 h 219"/>
              <a:gd name="T82" fmla="*/ 64 w 274"/>
              <a:gd name="T83" fmla="*/ 41 h 219"/>
              <a:gd name="T84" fmla="*/ 69 w 274"/>
              <a:gd name="T85" fmla="*/ 36 h 219"/>
              <a:gd name="T86" fmla="*/ 79 w 274"/>
              <a:gd name="T87" fmla="*/ 8 h 219"/>
              <a:gd name="T88" fmla="*/ 84 w 274"/>
              <a:gd name="T89" fmla="*/ 3 h 219"/>
              <a:gd name="T90" fmla="*/ 91 w 274"/>
              <a:gd name="T91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74" h="219">
                <a:moveTo>
                  <a:pt x="137" y="83"/>
                </a:moveTo>
                <a:lnTo>
                  <a:pt x="153" y="85"/>
                </a:lnTo>
                <a:lnTo>
                  <a:pt x="166" y="94"/>
                </a:lnTo>
                <a:lnTo>
                  <a:pt x="175" y="107"/>
                </a:lnTo>
                <a:lnTo>
                  <a:pt x="179" y="124"/>
                </a:lnTo>
                <a:lnTo>
                  <a:pt x="175" y="140"/>
                </a:lnTo>
                <a:lnTo>
                  <a:pt x="166" y="153"/>
                </a:lnTo>
                <a:lnTo>
                  <a:pt x="153" y="162"/>
                </a:lnTo>
                <a:lnTo>
                  <a:pt x="137" y="164"/>
                </a:lnTo>
                <a:lnTo>
                  <a:pt x="121" y="162"/>
                </a:lnTo>
                <a:lnTo>
                  <a:pt x="108" y="153"/>
                </a:lnTo>
                <a:lnTo>
                  <a:pt x="100" y="140"/>
                </a:lnTo>
                <a:lnTo>
                  <a:pt x="96" y="124"/>
                </a:lnTo>
                <a:lnTo>
                  <a:pt x="100" y="107"/>
                </a:lnTo>
                <a:lnTo>
                  <a:pt x="108" y="94"/>
                </a:lnTo>
                <a:lnTo>
                  <a:pt x="121" y="85"/>
                </a:lnTo>
                <a:lnTo>
                  <a:pt x="137" y="83"/>
                </a:lnTo>
                <a:close/>
                <a:moveTo>
                  <a:pt x="237" y="69"/>
                </a:moveTo>
                <a:lnTo>
                  <a:pt x="233" y="69"/>
                </a:lnTo>
                <a:lnTo>
                  <a:pt x="231" y="71"/>
                </a:lnTo>
                <a:lnTo>
                  <a:pt x="228" y="74"/>
                </a:lnTo>
                <a:lnTo>
                  <a:pt x="228" y="78"/>
                </a:lnTo>
                <a:lnTo>
                  <a:pt x="228" y="82"/>
                </a:lnTo>
                <a:lnTo>
                  <a:pt x="231" y="85"/>
                </a:lnTo>
                <a:lnTo>
                  <a:pt x="233" y="87"/>
                </a:lnTo>
                <a:lnTo>
                  <a:pt x="237" y="88"/>
                </a:lnTo>
                <a:lnTo>
                  <a:pt x="241" y="87"/>
                </a:lnTo>
                <a:lnTo>
                  <a:pt x="244" y="85"/>
                </a:lnTo>
                <a:lnTo>
                  <a:pt x="246" y="82"/>
                </a:lnTo>
                <a:lnTo>
                  <a:pt x="247" y="78"/>
                </a:lnTo>
                <a:lnTo>
                  <a:pt x="246" y="74"/>
                </a:lnTo>
                <a:lnTo>
                  <a:pt x="244" y="71"/>
                </a:lnTo>
                <a:lnTo>
                  <a:pt x="241" y="69"/>
                </a:lnTo>
                <a:lnTo>
                  <a:pt x="237" y="69"/>
                </a:lnTo>
                <a:close/>
                <a:moveTo>
                  <a:pt x="137" y="55"/>
                </a:moveTo>
                <a:lnTo>
                  <a:pt x="115" y="59"/>
                </a:lnTo>
                <a:lnTo>
                  <a:pt x="97" y="68"/>
                </a:lnTo>
                <a:lnTo>
                  <a:pt x="82" y="83"/>
                </a:lnTo>
                <a:lnTo>
                  <a:pt x="72" y="102"/>
                </a:lnTo>
                <a:lnTo>
                  <a:pt x="68" y="124"/>
                </a:lnTo>
                <a:lnTo>
                  <a:pt x="72" y="145"/>
                </a:lnTo>
                <a:lnTo>
                  <a:pt x="82" y="164"/>
                </a:lnTo>
                <a:lnTo>
                  <a:pt x="97" y="179"/>
                </a:lnTo>
                <a:lnTo>
                  <a:pt x="115" y="189"/>
                </a:lnTo>
                <a:lnTo>
                  <a:pt x="137" y="193"/>
                </a:lnTo>
                <a:lnTo>
                  <a:pt x="158" y="189"/>
                </a:lnTo>
                <a:lnTo>
                  <a:pt x="177" y="179"/>
                </a:lnTo>
                <a:lnTo>
                  <a:pt x="193" y="164"/>
                </a:lnTo>
                <a:lnTo>
                  <a:pt x="203" y="145"/>
                </a:lnTo>
                <a:lnTo>
                  <a:pt x="205" y="124"/>
                </a:lnTo>
                <a:lnTo>
                  <a:pt x="203" y="102"/>
                </a:lnTo>
                <a:lnTo>
                  <a:pt x="193" y="83"/>
                </a:lnTo>
                <a:lnTo>
                  <a:pt x="177" y="68"/>
                </a:lnTo>
                <a:lnTo>
                  <a:pt x="158" y="59"/>
                </a:lnTo>
                <a:lnTo>
                  <a:pt x="137" y="55"/>
                </a:lnTo>
                <a:close/>
                <a:moveTo>
                  <a:pt x="91" y="0"/>
                </a:moveTo>
                <a:lnTo>
                  <a:pt x="184" y="0"/>
                </a:lnTo>
                <a:lnTo>
                  <a:pt x="188" y="0"/>
                </a:lnTo>
                <a:lnTo>
                  <a:pt x="190" y="3"/>
                </a:lnTo>
                <a:lnTo>
                  <a:pt x="193" y="5"/>
                </a:lnTo>
                <a:lnTo>
                  <a:pt x="195" y="8"/>
                </a:lnTo>
                <a:lnTo>
                  <a:pt x="203" y="33"/>
                </a:lnTo>
                <a:lnTo>
                  <a:pt x="205" y="36"/>
                </a:lnTo>
                <a:lnTo>
                  <a:pt x="208" y="38"/>
                </a:lnTo>
                <a:lnTo>
                  <a:pt x="210" y="41"/>
                </a:lnTo>
                <a:lnTo>
                  <a:pt x="214" y="41"/>
                </a:lnTo>
                <a:lnTo>
                  <a:pt x="247" y="41"/>
                </a:lnTo>
                <a:lnTo>
                  <a:pt x="261" y="45"/>
                </a:lnTo>
                <a:lnTo>
                  <a:pt x="270" y="55"/>
                </a:lnTo>
                <a:lnTo>
                  <a:pt x="274" y="69"/>
                </a:lnTo>
                <a:lnTo>
                  <a:pt x="274" y="193"/>
                </a:lnTo>
                <a:lnTo>
                  <a:pt x="270" y="207"/>
                </a:lnTo>
                <a:lnTo>
                  <a:pt x="261" y="217"/>
                </a:lnTo>
                <a:lnTo>
                  <a:pt x="247" y="219"/>
                </a:lnTo>
                <a:lnTo>
                  <a:pt x="27" y="219"/>
                </a:lnTo>
                <a:lnTo>
                  <a:pt x="13" y="217"/>
                </a:lnTo>
                <a:lnTo>
                  <a:pt x="3" y="207"/>
                </a:lnTo>
                <a:lnTo>
                  <a:pt x="0" y="193"/>
                </a:lnTo>
                <a:lnTo>
                  <a:pt x="0" y="69"/>
                </a:lnTo>
                <a:lnTo>
                  <a:pt x="3" y="55"/>
                </a:lnTo>
                <a:lnTo>
                  <a:pt x="13" y="45"/>
                </a:lnTo>
                <a:lnTo>
                  <a:pt x="27" y="41"/>
                </a:lnTo>
                <a:lnTo>
                  <a:pt x="60" y="41"/>
                </a:lnTo>
                <a:lnTo>
                  <a:pt x="64" y="41"/>
                </a:lnTo>
                <a:lnTo>
                  <a:pt x="66" y="38"/>
                </a:lnTo>
                <a:lnTo>
                  <a:pt x="69" y="36"/>
                </a:lnTo>
                <a:lnTo>
                  <a:pt x="72" y="33"/>
                </a:lnTo>
                <a:lnTo>
                  <a:pt x="79" y="8"/>
                </a:lnTo>
                <a:lnTo>
                  <a:pt x="82" y="5"/>
                </a:lnTo>
                <a:lnTo>
                  <a:pt x="84" y="3"/>
                </a:lnTo>
                <a:lnTo>
                  <a:pt x="87" y="0"/>
                </a:lnTo>
                <a:lnTo>
                  <a:pt x="91" y="0"/>
                </a:lnTo>
                <a:close/>
              </a:path>
            </a:pathLst>
          </a:custGeom>
          <a:solidFill>
            <a:srgbClr val="1732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53"/>
          <p:cNvSpPr>
            <a:spLocks noChangeAspect="1" noEditPoints="1"/>
          </p:cNvSpPr>
          <p:nvPr/>
        </p:nvSpPr>
        <p:spPr bwMode="auto">
          <a:xfrm>
            <a:off x="10573686" y="6206101"/>
            <a:ext cx="313764" cy="251999"/>
          </a:xfrm>
          <a:custGeom>
            <a:avLst/>
            <a:gdLst>
              <a:gd name="T0" fmla="*/ 130 w 254"/>
              <a:gd name="T1" fmla="*/ 167 h 204"/>
              <a:gd name="T2" fmla="*/ 123 w 254"/>
              <a:gd name="T3" fmla="*/ 174 h 204"/>
              <a:gd name="T4" fmla="*/ 107 w 254"/>
              <a:gd name="T5" fmla="*/ 188 h 204"/>
              <a:gd name="T6" fmla="*/ 95 w 254"/>
              <a:gd name="T7" fmla="*/ 199 h 204"/>
              <a:gd name="T8" fmla="*/ 90 w 254"/>
              <a:gd name="T9" fmla="*/ 204 h 204"/>
              <a:gd name="T10" fmla="*/ 87 w 254"/>
              <a:gd name="T11" fmla="*/ 203 h 204"/>
              <a:gd name="T12" fmla="*/ 87 w 254"/>
              <a:gd name="T13" fmla="*/ 144 h 204"/>
              <a:gd name="T14" fmla="*/ 253 w 254"/>
              <a:gd name="T15" fmla="*/ 2 h 204"/>
              <a:gd name="T16" fmla="*/ 253 w 254"/>
              <a:gd name="T17" fmla="*/ 7 h 204"/>
              <a:gd name="T18" fmla="*/ 250 w 254"/>
              <a:gd name="T19" fmla="*/ 23 h 204"/>
              <a:gd name="T20" fmla="*/ 241 w 254"/>
              <a:gd name="T21" fmla="*/ 59 h 204"/>
              <a:gd name="T22" fmla="*/ 231 w 254"/>
              <a:gd name="T23" fmla="*/ 103 h 204"/>
              <a:gd name="T24" fmla="*/ 221 w 254"/>
              <a:gd name="T25" fmla="*/ 146 h 204"/>
              <a:gd name="T26" fmla="*/ 214 w 254"/>
              <a:gd name="T27" fmla="*/ 174 h 204"/>
              <a:gd name="T28" fmla="*/ 212 w 254"/>
              <a:gd name="T29" fmla="*/ 181 h 204"/>
              <a:gd name="T30" fmla="*/ 208 w 254"/>
              <a:gd name="T31" fmla="*/ 184 h 204"/>
              <a:gd name="T32" fmla="*/ 203 w 254"/>
              <a:gd name="T33" fmla="*/ 184 h 204"/>
              <a:gd name="T34" fmla="*/ 190 w 254"/>
              <a:gd name="T35" fmla="*/ 176 h 204"/>
              <a:gd name="T36" fmla="*/ 167 w 254"/>
              <a:gd name="T37" fmla="*/ 165 h 204"/>
              <a:gd name="T38" fmla="*/ 144 w 254"/>
              <a:gd name="T39" fmla="*/ 152 h 204"/>
              <a:gd name="T40" fmla="*/ 134 w 254"/>
              <a:gd name="T41" fmla="*/ 147 h 204"/>
              <a:gd name="T42" fmla="*/ 127 w 254"/>
              <a:gd name="T43" fmla="*/ 142 h 204"/>
              <a:gd name="T44" fmla="*/ 133 w 254"/>
              <a:gd name="T45" fmla="*/ 135 h 204"/>
              <a:gd name="T46" fmla="*/ 141 w 254"/>
              <a:gd name="T47" fmla="*/ 126 h 204"/>
              <a:gd name="T48" fmla="*/ 160 w 254"/>
              <a:gd name="T49" fmla="*/ 105 h 204"/>
              <a:gd name="T50" fmla="*/ 186 w 254"/>
              <a:gd name="T51" fmla="*/ 77 h 204"/>
              <a:gd name="T52" fmla="*/ 212 w 254"/>
              <a:gd name="T53" fmla="*/ 49 h 204"/>
              <a:gd name="T54" fmla="*/ 232 w 254"/>
              <a:gd name="T55" fmla="*/ 27 h 204"/>
              <a:gd name="T56" fmla="*/ 241 w 254"/>
              <a:gd name="T57" fmla="*/ 18 h 204"/>
              <a:gd name="T58" fmla="*/ 240 w 254"/>
              <a:gd name="T59" fmla="*/ 16 h 204"/>
              <a:gd name="T60" fmla="*/ 237 w 254"/>
              <a:gd name="T61" fmla="*/ 16 h 204"/>
              <a:gd name="T62" fmla="*/ 227 w 254"/>
              <a:gd name="T63" fmla="*/ 23 h 204"/>
              <a:gd name="T64" fmla="*/ 203 w 254"/>
              <a:gd name="T65" fmla="*/ 41 h 204"/>
              <a:gd name="T66" fmla="*/ 170 w 254"/>
              <a:gd name="T67" fmla="*/ 65 h 204"/>
              <a:gd name="T68" fmla="*/ 137 w 254"/>
              <a:gd name="T69" fmla="*/ 89 h 204"/>
              <a:gd name="T70" fmla="*/ 107 w 254"/>
              <a:gd name="T71" fmla="*/ 111 h 204"/>
              <a:gd name="T72" fmla="*/ 90 w 254"/>
              <a:gd name="T73" fmla="*/ 124 h 204"/>
              <a:gd name="T74" fmla="*/ 56 w 254"/>
              <a:gd name="T75" fmla="*/ 114 h 204"/>
              <a:gd name="T76" fmla="*/ 54 w 254"/>
              <a:gd name="T77" fmla="*/ 112 h 204"/>
              <a:gd name="T78" fmla="*/ 37 w 254"/>
              <a:gd name="T79" fmla="*/ 106 h 204"/>
              <a:gd name="T80" fmla="*/ 17 w 254"/>
              <a:gd name="T81" fmla="*/ 98 h 204"/>
              <a:gd name="T82" fmla="*/ 4 w 254"/>
              <a:gd name="T83" fmla="*/ 93 h 204"/>
              <a:gd name="T84" fmla="*/ 0 w 254"/>
              <a:gd name="T85" fmla="*/ 91 h 204"/>
              <a:gd name="T86" fmla="*/ 2 w 254"/>
              <a:gd name="T87" fmla="*/ 87 h 204"/>
              <a:gd name="T88" fmla="*/ 8 w 254"/>
              <a:gd name="T89" fmla="*/ 84 h 204"/>
              <a:gd name="T90" fmla="*/ 33 w 254"/>
              <a:gd name="T91" fmla="*/ 75 h 204"/>
              <a:gd name="T92" fmla="*/ 76 w 254"/>
              <a:gd name="T93" fmla="*/ 61 h 204"/>
              <a:gd name="T94" fmla="*/ 125 w 254"/>
              <a:gd name="T95" fmla="*/ 44 h 204"/>
              <a:gd name="T96" fmla="*/ 175 w 254"/>
              <a:gd name="T97" fmla="*/ 26 h 204"/>
              <a:gd name="T98" fmla="*/ 217 w 254"/>
              <a:gd name="T99" fmla="*/ 12 h 204"/>
              <a:gd name="T100" fmla="*/ 243 w 254"/>
              <a:gd name="T101" fmla="*/ 3 h 204"/>
              <a:gd name="T102" fmla="*/ 250 w 254"/>
              <a:gd name="T103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54" h="204">
                <a:moveTo>
                  <a:pt x="87" y="144"/>
                </a:moveTo>
                <a:lnTo>
                  <a:pt x="130" y="167"/>
                </a:lnTo>
                <a:lnTo>
                  <a:pt x="128" y="169"/>
                </a:lnTo>
                <a:lnTo>
                  <a:pt x="123" y="174"/>
                </a:lnTo>
                <a:lnTo>
                  <a:pt x="116" y="180"/>
                </a:lnTo>
                <a:lnTo>
                  <a:pt x="107" y="188"/>
                </a:lnTo>
                <a:lnTo>
                  <a:pt x="100" y="194"/>
                </a:lnTo>
                <a:lnTo>
                  <a:pt x="95" y="199"/>
                </a:lnTo>
                <a:lnTo>
                  <a:pt x="91" y="203"/>
                </a:lnTo>
                <a:lnTo>
                  <a:pt x="90" y="204"/>
                </a:lnTo>
                <a:lnTo>
                  <a:pt x="88" y="204"/>
                </a:lnTo>
                <a:lnTo>
                  <a:pt x="87" y="203"/>
                </a:lnTo>
                <a:lnTo>
                  <a:pt x="87" y="200"/>
                </a:lnTo>
                <a:lnTo>
                  <a:pt x="87" y="144"/>
                </a:lnTo>
                <a:close/>
                <a:moveTo>
                  <a:pt x="250" y="0"/>
                </a:moveTo>
                <a:lnTo>
                  <a:pt x="253" y="2"/>
                </a:lnTo>
                <a:lnTo>
                  <a:pt x="254" y="4"/>
                </a:lnTo>
                <a:lnTo>
                  <a:pt x="253" y="7"/>
                </a:lnTo>
                <a:lnTo>
                  <a:pt x="253" y="12"/>
                </a:lnTo>
                <a:lnTo>
                  <a:pt x="250" y="23"/>
                </a:lnTo>
                <a:lnTo>
                  <a:pt x="246" y="38"/>
                </a:lnTo>
                <a:lnTo>
                  <a:pt x="241" y="59"/>
                </a:lnTo>
                <a:lnTo>
                  <a:pt x="236" y="81"/>
                </a:lnTo>
                <a:lnTo>
                  <a:pt x="231" y="103"/>
                </a:lnTo>
                <a:lnTo>
                  <a:pt x="226" y="125"/>
                </a:lnTo>
                <a:lnTo>
                  <a:pt x="221" y="146"/>
                </a:lnTo>
                <a:lnTo>
                  <a:pt x="217" y="162"/>
                </a:lnTo>
                <a:lnTo>
                  <a:pt x="214" y="174"/>
                </a:lnTo>
                <a:lnTo>
                  <a:pt x="213" y="179"/>
                </a:lnTo>
                <a:lnTo>
                  <a:pt x="212" y="181"/>
                </a:lnTo>
                <a:lnTo>
                  <a:pt x="211" y="184"/>
                </a:lnTo>
                <a:lnTo>
                  <a:pt x="208" y="184"/>
                </a:lnTo>
                <a:lnTo>
                  <a:pt x="206" y="184"/>
                </a:lnTo>
                <a:lnTo>
                  <a:pt x="203" y="184"/>
                </a:lnTo>
                <a:lnTo>
                  <a:pt x="199" y="181"/>
                </a:lnTo>
                <a:lnTo>
                  <a:pt x="190" y="176"/>
                </a:lnTo>
                <a:lnTo>
                  <a:pt x="179" y="171"/>
                </a:lnTo>
                <a:lnTo>
                  <a:pt x="167" y="165"/>
                </a:lnTo>
                <a:lnTo>
                  <a:pt x="155" y="157"/>
                </a:lnTo>
                <a:lnTo>
                  <a:pt x="144" y="152"/>
                </a:lnTo>
                <a:lnTo>
                  <a:pt x="137" y="148"/>
                </a:lnTo>
                <a:lnTo>
                  <a:pt x="134" y="147"/>
                </a:lnTo>
                <a:lnTo>
                  <a:pt x="134" y="147"/>
                </a:lnTo>
                <a:lnTo>
                  <a:pt x="127" y="142"/>
                </a:lnTo>
                <a:lnTo>
                  <a:pt x="133" y="135"/>
                </a:lnTo>
                <a:lnTo>
                  <a:pt x="133" y="135"/>
                </a:lnTo>
                <a:lnTo>
                  <a:pt x="134" y="133"/>
                </a:lnTo>
                <a:lnTo>
                  <a:pt x="141" y="126"/>
                </a:lnTo>
                <a:lnTo>
                  <a:pt x="149" y="118"/>
                </a:lnTo>
                <a:lnTo>
                  <a:pt x="160" y="105"/>
                </a:lnTo>
                <a:lnTo>
                  <a:pt x="172" y="92"/>
                </a:lnTo>
                <a:lnTo>
                  <a:pt x="186" y="77"/>
                </a:lnTo>
                <a:lnTo>
                  <a:pt x="199" y="63"/>
                </a:lnTo>
                <a:lnTo>
                  <a:pt x="212" y="49"/>
                </a:lnTo>
                <a:lnTo>
                  <a:pt x="223" y="37"/>
                </a:lnTo>
                <a:lnTo>
                  <a:pt x="232" y="27"/>
                </a:lnTo>
                <a:lnTo>
                  <a:pt x="239" y="21"/>
                </a:lnTo>
                <a:lnTo>
                  <a:pt x="241" y="18"/>
                </a:lnTo>
                <a:lnTo>
                  <a:pt x="241" y="17"/>
                </a:lnTo>
                <a:lnTo>
                  <a:pt x="240" y="16"/>
                </a:lnTo>
                <a:lnTo>
                  <a:pt x="240" y="16"/>
                </a:lnTo>
                <a:lnTo>
                  <a:pt x="237" y="16"/>
                </a:lnTo>
                <a:lnTo>
                  <a:pt x="235" y="18"/>
                </a:lnTo>
                <a:lnTo>
                  <a:pt x="227" y="23"/>
                </a:lnTo>
                <a:lnTo>
                  <a:pt x="217" y="31"/>
                </a:lnTo>
                <a:lnTo>
                  <a:pt x="203" y="41"/>
                </a:lnTo>
                <a:lnTo>
                  <a:pt x="188" y="53"/>
                </a:lnTo>
                <a:lnTo>
                  <a:pt x="170" y="65"/>
                </a:lnTo>
                <a:lnTo>
                  <a:pt x="153" y="78"/>
                </a:lnTo>
                <a:lnTo>
                  <a:pt x="137" y="89"/>
                </a:lnTo>
                <a:lnTo>
                  <a:pt x="120" y="101"/>
                </a:lnTo>
                <a:lnTo>
                  <a:pt x="107" y="111"/>
                </a:lnTo>
                <a:lnTo>
                  <a:pt x="96" y="119"/>
                </a:lnTo>
                <a:lnTo>
                  <a:pt x="90" y="124"/>
                </a:lnTo>
                <a:lnTo>
                  <a:pt x="87" y="126"/>
                </a:lnTo>
                <a:lnTo>
                  <a:pt x="56" y="114"/>
                </a:lnTo>
                <a:lnTo>
                  <a:pt x="56" y="114"/>
                </a:lnTo>
                <a:lnTo>
                  <a:pt x="54" y="112"/>
                </a:lnTo>
                <a:lnTo>
                  <a:pt x="46" y="110"/>
                </a:lnTo>
                <a:lnTo>
                  <a:pt x="37" y="106"/>
                </a:lnTo>
                <a:lnTo>
                  <a:pt x="27" y="102"/>
                </a:lnTo>
                <a:lnTo>
                  <a:pt x="17" y="98"/>
                </a:lnTo>
                <a:lnTo>
                  <a:pt x="8" y="95"/>
                </a:lnTo>
                <a:lnTo>
                  <a:pt x="4" y="93"/>
                </a:lnTo>
                <a:lnTo>
                  <a:pt x="2" y="92"/>
                </a:lnTo>
                <a:lnTo>
                  <a:pt x="0" y="91"/>
                </a:lnTo>
                <a:lnTo>
                  <a:pt x="0" y="88"/>
                </a:lnTo>
                <a:lnTo>
                  <a:pt x="2" y="87"/>
                </a:lnTo>
                <a:lnTo>
                  <a:pt x="4" y="87"/>
                </a:lnTo>
                <a:lnTo>
                  <a:pt x="8" y="84"/>
                </a:lnTo>
                <a:lnTo>
                  <a:pt x="18" y="81"/>
                </a:lnTo>
                <a:lnTo>
                  <a:pt x="33" y="75"/>
                </a:lnTo>
                <a:lnTo>
                  <a:pt x="53" y="69"/>
                </a:lnTo>
                <a:lnTo>
                  <a:pt x="76" y="61"/>
                </a:lnTo>
                <a:lnTo>
                  <a:pt x="100" y="53"/>
                </a:lnTo>
                <a:lnTo>
                  <a:pt x="125" y="44"/>
                </a:lnTo>
                <a:lnTo>
                  <a:pt x="151" y="35"/>
                </a:lnTo>
                <a:lnTo>
                  <a:pt x="175" y="26"/>
                </a:lnTo>
                <a:lnTo>
                  <a:pt x="197" y="18"/>
                </a:lnTo>
                <a:lnTo>
                  <a:pt x="217" y="12"/>
                </a:lnTo>
                <a:lnTo>
                  <a:pt x="232" y="5"/>
                </a:lnTo>
                <a:lnTo>
                  <a:pt x="243" y="3"/>
                </a:lnTo>
                <a:lnTo>
                  <a:pt x="246" y="0"/>
                </a:lnTo>
                <a:lnTo>
                  <a:pt x="250" y="0"/>
                </a:lnTo>
                <a:close/>
              </a:path>
            </a:pathLst>
          </a:custGeom>
          <a:solidFill>
            <a:srgbClr val="1732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Invisible Moment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="" xmlns:p14="http://schemas.microsoft.com/office/powerpoint/2010/main" r:embed="rId4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5805487" y="-1136515"/>
            <a:ext cx="609600" cy="609600"/>
          </a:xfrm>
          <a:prstGeom prst="rect">
            <a:avLst/>
          </a:prstGeom>
        </p:spPr>
      </p:pic>
      <p:pic>
        <p:nvPicPr>
          <p:cNvPr id="1028" name="Picture 4" descr="C:\Users\1\Desktop\Android602_4\项目资源\app_launch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52992" y="5429264"/>
            <a:ext cx="500066" cy="500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7486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4C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/>
        </p:nvSpPr>
        <p:spPr>
          <a:xfrm>
            <a:off x="5384931" y="2643182"/>
            <a:ext cx="1169459" cy="1559278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4079477" y="2643182"/>
            <a:ext cx="1169459" cy="1559278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6690386" y="2643182"/>
            <a:ext cx="1169459" cy="1559278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19042" y="2643182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984C50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24496" y="2643182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984C50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829951" y="2643182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984C50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</a:t>
            </a:r>
          </a:p>
        </p:txBody>
      </p:sp>
      <p:sp>
        <p:nvSpPr>
          <p:cNvPr id="10" name="椭圆 9"/>
          <p:cNvSpPr/>
          <p:nvPr/>
        </p:nvSpPr>
        <p:spPr>
          <a:xfrm>
            <a:off x="5909320" y="5769620"/>
            <a:ext cx="373360" cy="373360"/>
          </a:xfrm>
          <a:prstGeom prst="ellipse">
            <a:avLst/>
          </a:prstGeom>
          <a:noFill/>
          <a:ln>
            <a:solidFill>
              <a:srgbClr val="E7B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02403" y="5862703"/>
            <a:ext cx="187194" cy="995297"/>
            <a:chOff x="6002403" y="5862703"/>
            <a:chExt cx="187194" cy="995297"/>
          </a:xfrm>
          <a:solidFill>
            <a:srgbClr val="E7B552"/>
          </a:solidFill>
        </p:grpSpPr>
        <p:cxnSp>
          <p:nvCxnSpPr>
            <p:cNvPr id="12" name="直接连接符 11"/>
            <p:cNvCxnSpPr/>
            <p:nvPr/>
          </p:nvCxnSpPr>
          <p:spPr>
            <a:xfrm flipV="1">
              <a:off x="6096000" y="5956300"/>
              <a:ext cx="0" cy="901700"/>
            </a:xfrm>
            <a:prstGeom prst="line">
              <a:avLst/>
            </a:prstGeom>
            <a:grpFill/>
            <a:ln w="19050">
              <a:solidFill>
                <a:srgbClr val="E7B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6002403" y="5862703"/>
              <a:ext cx="187194" cy="187194"/>
            </a:xfrm>
            <a:prstGeom prst="ellipse">
              <a:avLst/>
            </a:prstGeom>
            <a:grpFill/>
            <a:ln>
              <a:solidFill>
                <a:srgbClr val="E7B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haroni" panose="02010803020104030203" pitchFamily="2" charset="-79"/>
                <a:ea typeface="+mj-ea"/>
                <a:cs typeface="Aharoni" panose="02010803020104030203" pitchFamily="2" charset="-79"/>
              </a:endParaRPr>
            </a:p>
          </p:txBody>
        </p:sp>
      </p:grpSp>
      <p:sp>
        <p:nvSpPr>
          <p:cNvPr id="16" name="文本框 6"/>
          <p:cNvSpPr txBox="1"/>
          <p:nvPr/>
        </p:nvSpPr>
        <p:spPr>
          <a:xfrm>
            <a:off x="2452662" y="2643182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984C50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F</a:t>
            </a:r>
          </a:p>
        </p:txBody>
      </p:sp>
    </p:spTree>
    <p:extLst>
      <p:ext uri="{BB962C8B-B14F-4D97-AF65-F5344CB8AC3E}">
        <p14:creationId xmlns="" xmlns:p14="http://schemas.microsoft.com/office/powerpoint/2010/main" val="24443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0" grpId="1" animBg="1"/>
      <p:bldP spid="10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4C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524496" y="2643182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984C50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N</a:t>
            </a:r>
          </a:p>
        </p:txBody>
      </p:sp>
      <p:sp>
        <p:nvSpPr>
          <p:cNvPr id="10" name="椭圆 9"/>
          <p:cNvSpPr/>
          <p:nvPr/>
        </p:nvSpPr>
        <p:spPr>
          <a:xfrm>
            <a:off x="5909320" y="5769620"/>
            <a:ext cx="373360" cy="373360"/>
          </a:xfrm>
          <a:prstGeom prst="ellipse">
            <a:avLst/>
          </a:prstGeom>
          <a:noFill/>
          <a:ln>
            <a:solidFill>
              <a:srgbClr val="E7B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6002403" y="5862703"/>
            <a:ext cx="187194" cy="995297"/>
            <a:chOff x="6002403" y="5862703"/>
            <a:chExt cx="187194" cy="995297"/>
          </a:xfrm>
          <a:solidFill>
            <a:srgbClr val="E7B552"/>
          </a:solidFill>
        </p:grpSpPr>
        <p:cxnSp>
          <p:nvCxnSpPr>
            <p:cNvPr id="12" name="直接连接符 11"/>
            <p:cNvCxnSpPr/>
            <p:nvPr/>
          </p:nvCxnSpPr>
          <p:spPr>
            <a:xfrm flipV="1">
              <a:off x="6096000" y="5956300"/>
              <a:ext cx="0" cy="901700"/>
            </a:xfrm>
            <a:prstGeom prst="line">
              <a:avLst/>
            </a:prstGeom>
            <a:grpFill/>
            <a:ln w="19050">
              <a:solidFill>
                <a:srgbClr val="E7B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6002403" y="5862703"/>
              <a:ext cx="187194" cy="187194"/>
            </a:xfrm>
            <a:prstGeom prst="ellipse">
              <a:avLst/>
            </a:prstGeom>
            <a:grpFill/>
            <a:ln>
              <a:solidFill>
                <a:srgbClr val="E7B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haroni" panose="02010803020104030203" pitchFamily="2" charset="-79"/>
                <a:ea typeface="+mj-ea"/>
                <a:cs typeface="Aharoni" panose="02010803020104030203" pitchFamily="2" charset="-79"/>
              </a:endParaRPr>
            </a:p>
          </p:txBody>
        </p:sp>
      </p:grpSp>
      <p:sp>
        <p:nvSpPr>
          <p:cNvPr id="16" name="文本框 6"/>
          <p:cNvSpPr txBox="1"/>
          <p:nvPr/>
        </p:nvSpPr>
        <p:spPr>
          <a:xfrm>
            <a:off x="2452662" y="2643182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984C50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F</a:t>
            </a:r>
          </a:p>
        </p:txBody>
      </p:sp>
      <p:pic>
        <p:nvPicPr>
          <p:cNvPr id="14" name="Picture 2" descr="C:\Users\1\Desktop\Android602_4\项目文档\项目成果截图\st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1554" y="1714488"/>
            <a:ext cx="2071702" cy="3452836"/>
          </a:xfrm>
          <a:prstGeom prst="rect">
            <a:avLst/>
          </a:prstGeom>
          <a:noFill/>
        </p:spPr>
      </p:pic>
      <p:sp>
        <p:nvSpPr>
          <p:cNvPr id="15" name="矩形 14"/>
          <p:cNvSpPr/>
          <p:nvPr/>
        </p:nvSpPr>
        <p:spPr>
          <a:xfrm>
            <a:off x="0" y="-1"/>
            <a:ext cx="12192000" cy="715617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" name="文本框 4"/>
          <p:cNvSpPr txBox="1"/>
          <p:nvPr/>
        </p:nvSpPr>
        <p:spPr>
          <a:xfrm>
            <a:off x="145774" y="-57692"/>
            <a:ext cx="4450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984C50"/>
                </a:solidFill>
                <a:latin typeface="Calibri" panose="020F0502020204030204" pitchFamily="34" charset="0"/>
              </a:rPr>
              <a:t>Achievements</a:t>
            </a:r>
            <a:endParaRPr lang="zh-CN" altLang="en-US" sz="4800" b="1" dirty="0">
              <a:solidFill>
                <a:srgbClr val="984C5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43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4C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192000" cy="715617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774" y="-57692"/>
            <a:ext cx="11879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b="1" dirty="0" smtClean="0">
                <a:solidFill>
                  <a:srgbClr val="984C50"/>
                </a:solidFill>
                <a:latin typeface="Calibri" panose="020F0502020204030204" pitchFamily="34" charset="0"/>
              </a:rPr>
              <a:t>Achievements</a:t>
            </a:r>
            <a:endParaRPr lang="zh-CN" altLang="en-US" sz="4800" b="1" dirty="0">
              <a:solidFill>
                <a:srgbClr val="984C50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文本框 6"/>
          <p:cNvSpPr txBox="1"/>
          <p:nvPr/>
        </p:nvSpPr>
        <p:spPr>
          <a:xfrm>
            <a:off x="3671771" y="2649361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984C50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F</a:t>
            </a:r>
          </a:p>
        </p:txBody>
      </p:sp>
      <p:pic>
        <p:nvPicPr>
          <p:cNvPr id="3075" name="Picture 3" descr="C:\Users\1\Desktop\Android602_4\项目文档\项目成果截图\ho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40" y="2000240"/>
            <a:ext cx="2071702" cy="3452836"/>
          </a:xfrm>
          <a:prstGeom prst="rect">
            <a:avLst/>
          </a:prstGeom>
          <a:noFill/>
        </p:spPr>
      </p:pic>
      <p:pic>
        <p:nvPicPr>
          <p:cNvPr id="3076" name="Picture 4" descr="C:\Users\1\Desktop\Android602_4\项目文档\项目成果截图\tal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9984" y="2000240"/>
            <a:ext cx="2071702" cy="3452837"/>
          </a:xfrm>
          <a:prstGeom prst="rect">
            <a:avLst/>
          </a:prstGeom>
          <a:noFill/>
        </p:spPr>
      </p:pic>
      <p:pic>
        <p:nvPicPr>
          <p:cNvPr id="3077" name="Picture 5" descr="C:\Users\1\Desktop\Android602_4\项目文档\项目成果截图\discover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6066" y="2000240"/>
            <a:ext cx="2071702" cy="3452836"/>
          </a:xfrm>
          <a:prstGeom prst="rect">
            <a:avLst/>
          </a:prstGeom>
          <a:noFill/>
        </p:spPr>
      </p:pic>
      <p:pic>
        <p:nvPicPr>
          <p:cNvPr id="3078" name="Picture 6" descr="C:\Users\1\Desktop\Android602_4\项目文档\项目成果截图\newspap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10710" y="2000240"/>
            <a:ext cx="2071702" cy="34528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2614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4C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192000" cy="715617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774" y="-57692"/>
            <a:ext cx="11879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984C50"/>
                </a:solidFill>
                <a:latin typeface="Calibri" panose="020F0502020204030204" pitchFamily="34" charset="0"/>
              </a:rPr>
              <a:t>Summery</a:t>
            </a:r>
            <a:endParaRPr lang="zh-CN" altLang="en-US" sz="4800" b="1" dirty="0">
              <a:solidFill>
                <a:srgbClr val="984C50"/>
              </a:solidFill>
              <a:latin typeface="Calibri" panose="020F050202020403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216959" y="2584046"/>
            <a:ext cx="4299036" cy="1247323"/>
            <a:chOff x="7216959" y="2584046"/>
            <a:chExt cx="4299036" cy="1247323"/>
          </a:xfrm>
        </p:grpSpPr>
        <p:sp>
          <p:nvSpPr>
            <p:cNvPr id="10" name="TextBox 2"/>
            <p:cNvSpPr txBox="1"/>
            <p:nvPr/>
          </p:nvSpPr>
          <p:spPr>
            <a:xfrm>
              <a:off x="7239008" y="3000372"/>
              <a:ext cx="42769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E7B552"/>
                  </a:solidFill>
                  <a:latin typeface="Calibri" panose="020F0502020204030204" pitchFamily="34" charset="0"/>
                  <a:ea typeface="华文细黑" panose="02010600040101010101" pitchFamily="2" charset="-122"/>
                  <a:cs typeface="Aharoni" panose="02010803020104030203" pitchFamily="2" charset="-79"/>
                  <a:sym typeface="Nixie One" charset="-122"/>
                </a:rPr>
                <a:t>一次次的课程学习，不如一次实践来的实际，实地的开发，很快的增进自己的技能，变得更加娴熟</a:t>
              </a:r>
              <a:endParaRPr lang="zh-CN" altLang="en-US" sz="1400" dirty="0">
                <a:solidFill>
                  <a:srgbClr val="E7B552"/>
                </a:solidFill>
                <a:latin typeface="Calibri" panose="020F0502020204030204" pitchFamily="34" charset="0"/>
                <a:ea typeface="华文细黑" panose="020106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216959" y="2584046"/>
              <a:ext cx="34652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E7B552"/>
                  </a:solidFill>
                  <a:latin typeface="Calibri" panose="020F0502020204030204" pitchFamily="34" charset="0"/>
                </a:rPr>
                <a:t>Professional Skills</a:t>
              </a:r>
              <a:endParaRPr lang="zh-CN" altLang="en-US" sz="2800" b="1" dirty="0">
                <a:solidFill>
                  <a:srgbClr val="E7B552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216959" y="3744410"/>
            <a:ext cx="4299036" cy="983745"/>
            <a:chOff x="7216959" y="3744410"/>
            <a:chExt cx="4299036" cy="983745"/>
          </a:xfrm>
        </p:grpSpPr>
        <p:sp>
          <p:nvSpPr>
            <p:cNvPr id="13" name="TextBox 2"/>
            <p:cNvSpPr txBox="1"/>
            <p:nvPr/>
          </p:nvSpPr>
          <p:spPr>
            <a:xfrm>
              <a:off x="7239008" y="4143380"/>
              <a:ext cx="42769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E7B552"/>
                  </a:solidFill>
                  <a:latin typeface="Calibri" panose="020F0502020204030204" pitchFamily="34" charset="0"/>
                  <a:ea typeface="华文细黑" panose="02010600040101010101" pitchFamily="2" charset="-122"/>
                  <a:cs typeface="Aharoni" panose="02010803020104030203" pitchFamily="2" charset="-79"/>
                  <a:sym typeface="Nixie One" charset="-122"/>
                </a:rPr>
                <a:t>面对不会的，坚持学习，向人请教，求助网络，不要浪费时间。磨练自己的脾气。</a:t>
              </a:r>
              <a:endParaRPr lang="zh-CN" altLang="en-US" sz="1400" dirty="0">
                <a:solidFill>
                  <a:srgbClr val="E7B552"/>
                </a:solidFill>
                <a:latin typeface="Calibri" panose="020F0502020204030204" pitchFamily="34" charset="0"/>
                <a:ea typeface="华文细黑" panose="020106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4" name="文本框 12"/>
            <p:cNvSpPr txBox="1"/>
            <p:nvPr/>
          </p:nvSpPr>
          <p:spPr>
            <a:xfrm>
              <a:off x="7216959" y="3744410"/>
              <a:ext cx="34652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E7B552"/>
                  </a:solidFill>
                  <a:latin typeface="Calibri" panose="020F0502020204030204" pitchFamily="34" charset="0"/>
                </a:rPr>
                <a:t>Attitude</a:t>
              </a:r>
              <a:endParaRPr lang="zh-CN" altLang="en-US" sz="2800" b="1" dirty="0">
                <a:solidFill>
                  <a:srgbClr val="E7B552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5274" y="3755985"/>
            <a:ext cx="4306743" cy="972170"/>
            <a:chOff x="595274" y="3755985"/>
            <a:chExt cx="4306743" cy="972170"/>
          </a:xfrm>
        </p:grpSpPr>
        <p:sp>
          <p:nvSpPr>
            <p:cNvPr id="16" name="TextBox 2"/>
            <p:cNvSpPr txBox="1"/>
            <p:nvPr/>
          </p:nvSpPr>
          <p:spPr>
            <a:xfrm>
              <a:off x="595274" y="4143380"/>
              <a:ext cx="42769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 smtClean="0">
                  <a:solidFill>
                    <a:srgbClr val="E7B552"/>
                  </a:solidFill>
                  <a:latin typeface="Calibri" panose="020F0502020204030204" pitchFamily="34" charset="0"/>
                  <a:ea typeface="华文细黑" panose="02010600040101010101" pitchFamily="2" charset="-122"/>
                  <a:cs typeface="Aharoni" panose="02010803020104030203" pitchFamily="2" charset="-79"/>
                  <a:sym typeface="Nixie One" charset="-122"/>
                </a:rPr>
                <a:t>增进自己的团队意识，学会</a:t>
              </a:r>
              <a:r>
                <a:rPr lang="en-US" altLang="zh-CN" sz="1600" dirty="0" smtClean="0">
                  <a:solidFill>
                    <a:srgbClr val="E7B552"/>
                  </a:solidFill>
                  <a:latin typeface="Calibri" panose="020F0502020204030204" pitchFamily="34" charset="0"/>
                  <a:ea typeface="华文细黑" panose="02010600040101010101" pitchFamily="2" charset="-122"/>
                  <a:cs typeface="Aharoni" panose="02010803020104030203" pitchFamily="2" charset="-79"/>
                  <a:sym typeface="Nixie One" charset="-122"/>
                </a:rPr>
                <a:t>team work</a:t>
              </a:r>
              <a:r>
                <a:rPr lang="zh-CN" altLang="en-US" sz="1600" dirty="0" smtClean="0">
                  <a:solidFill>
                    <a:srgbClr val="E7B552"/>
                  </a:solidFill>
                  <a:latin typeface="Calibri" panose="020F0502020204030204" pitchFamily="34" charset="0"/>
                  <a:ea typeface="华文细黑" panose="02010600040101010101" pitchFamily="2" charset="-122"/>
                  <a:cs typeface="Aharoni" panose="02010803020104030203" pitchFamily="2" charset="-79"/>
                  <a:sym typeface="Nixie One" charset="-122"/>
                </a:rPr>
                <a:t>，树立一个个小目标，向着大目标迈进</a:t>
              </a:r>
              <a:endParaRPr lang="zh-CN" altLang="en-US" sz="1400" dirty="0">
                <a:solidFill>
                  <a:srgbClr val="E7B552"/>
                </a:solidFill>
                <a:latin typeface="Calibri" panose="020F0502020204030204" pitchFamily="34" charset="0"/>
                <a:ea typeface="华文细黑" panose="020106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7" name="文本框 14"/>
            <p:cNvSpPr txBox="1"/>
            <p:nvPr/>
          </p:nvSpPr>
          <p:spPr>
            <a:xfrm>
              <a:off x="625030" y="3755985"/>
              <a:ext cx="42769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800" b="1" dirty="0" smtClean="0">
                  <a:solidFill>
                    <a:srgbClr val="E7B552"/>
                  </a:solidFill>
                  <a:latin typeface="Calibri" panose="020F0502020204030204" pitchFamily="34" charset="0"/>
                </a:rPr>
                <a:t>Team Work</a:t>
              </a:r>
              <a:endParaRPr lang="zh-CN" altLang="en-US" sz="2800" b="1" dirty="0">
                <a:solidFill>
                  <a:srgbClr val="E7B552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95274" y="2584046"/>
            <a:ext cx="4306743" cy="754880"/>
            <a:chOff x="595274" y="2584046"/>
            <a:chExt cx="4306743" cy="754880"/>
          </a:xfrm>
        </p:grpSpPr>
        <p:sp>
          <p:nvSpPr>
            <p:cNvPr id="19" name="TextBox 2"/>
            <p:cNvSpPr txBox="1"/>
            <p:nvPr/>
          </p:nvSpPr>
          <p:spPr>
            <a:xfrm>
              <a:off x="595274" y="3000372"/>
              <a:ext cx="4276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 smtClean="0">
                  <a:solidFill>
                    <a:srgbClr val="E7B552"/>
                  </a:solidFill>
                  <a:latin typeface="Calibri" panose="020F0502020204030204" pitchFamily="34" charset="0"/>
                  <a:ea typeface="华文细黑" panose="02010600040101010101" pitchFamily="2" charset="-122"/>
                  <a:cs typeface="Aharoni" panose="02010803020104030203" pitchFamily="2" charset="-79"/>
                  <a:sym typeface="Nixie One" charset="-122"/>
                </a:rPr>
                <a:t>了解一个新的东西，对</a:t>
              </a:r>
              <a:r>
                <a:rPr lang="en-US" altLang="zh-CN" sz="1600" dirty="0" smtClean="0">
                  <a:solidFill>
                    <a:srgbClr val="E7B552"/>
                  </a:solidFill>
                  <a:latin typeface="Calibri" panose="020F0502020204030204" pitchFamily="34" charset="0"/>
                  <a:ea typeface="华文细黑" panose="02010600040101010101" pitchFamily="2" charset="-122"/>
                  <a:cs typeface="Aharoni" panose="02010803020104030203" pitchFamily="2" charset="-79"/>
                  <a:sym typeface="Nixie One" charset="-122"/>
                </a:rPr>
                <a:t>Java</a:t>
              </a:r>
              <a:r>
                <a:rPr lang="zh-CN" altLang="en-US" sz="1600" dirty="0" smtClean="0">
                  <a:solidFill>
                    <a:srgbClr val="E7B552"/>
                  </a:solidFill>
                  <a:latin typeface="Calibri" panose="020F0502020204030204" pitchFamily="34" charset="0"/>
                  <a:ea typeface="华文细黑" panose="02010600040101010101" pitchFamily="2" charset="-122"/>
                  <a:cs typeface="Aharoni" panose="02010803020104030203" pitchFamily="2" charset="-79"/>
                  <a:sym typeface="Nixie One" charset="-122"/>
                </a:rPr>
                <a:t>语言的更加熟练</a:t>
              </a:r>
              <a:endParaRPr lang="zh-CN" altLang="en-US" sz="1400" dirty="0">
                <a:solidFill>
                  <a:srgbClr val="E7B552"/>
                </a:solidFill>
                <a:latin typeface="Calibri" panose="020F0502020204030204" pitchFamily="34" charset="0"/>
                <a:ea typeface="华文细黑" panose="020106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20" name="文本框 16"/>
            <p:cNvSpPr txBox="1"/>
            <p:nvPr/>
          </p:nvSpPr>
          <p:spPr>
            <a:xfrm>
              <a:off x="625030" y="2584046"/>
              <a:ext cx="42769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2800" b="1" dirty="0" smtClean="0">
                  <a:solidFill>
                    <a:srgbClr val="E7B552"/>
                  </a:solidFill>
                  <a:latin typeface="Calibri" panose="020F0502020204030204" pitchFamily="34" charset="0"/>
                </a:rPr>
                <a:t>Basic Knowledge</a:t>
              </a:r>
              <a:endParaRPr lang="zh-CN" altLang="en-US" sz="2800" b="1" dirty="0">
                <a:solidFill>
                  <a:srgbClr val="E7B552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094213" y="3776242"/>
            <a:ext cx="1053296" cy="1053296"/>
            <a:chOff x="6094213" y="3776242"/>
            <a:chExt cx="1053296" cy="1053296"/>
          </a:xfrm>
        </p:grpSpPr>
        <p:sp>
          <p:nvSpPr>
            <p:cNvPr id="22" name="矩形 21"/>
            <p:cNvSpPr/>
            <p:nvPr/>
          </p:nvSpPr>
          <p:spPr>
            <a:xfrm>
              <a:off x="6094213" y="3776242"/>
              <a:ext cx="1053296" cy="1053296"/>
            </a:xfrm>
            <a:prstGeom prst="rect">
              <a:avLst/>
            </a:prstGeom>
            <a:noFill/>
            <a:ln w="19050">
              <a:solidFill>
                <a:srgbClr val="E7B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3" name="Freeform 30"/>
            <p:cNvSpPr>
              <a:spLocks noChangeAspect="1" noEditPoints="1"/>
            </p:cNvSpPr>
            <p:nvPr/>
          </p:nvSpPr>
          <p:spPr bwMode="auto">
            <a:xfrm>
              <a:off x="6375317" y="4082459"/>
              <a:ext cx="537945" cy="540000"/>
            </a:xfrm>
            <a:custGeom>
              <a:avLst/>
              <a:gdLst>
                <a:gd name="T0" fmla="*/ 215 w 262"/>
                <a:gd name="T1" fmla="*/ 215 h 263"/>
                <a:gd name="T2" fmla="*/ 209 w 262"/>
                <a:gd name="T3" fmla="*/ 234 h 263"/>
                <a:gd name="T4" fmla="*/ 223 w 262"/>
                <a:gd name="T5" fmla="*/ 248 h 263"/>
                <a:gd name="T6" fmla="*/ 242 w 262"/>
                <a:gd name="T7" fmla="*/ 243 h 263"/>
                <a:gd name="T8" fmla="*/ 246 w 262"/>
                <a:gd name="T9" fmla="*/ 224 h 263"/>
                <a:gd name="T10" fmla="*/ 234 w 262"/>
                <a:gd name="T11" fmla="*/ 211 h 263"/>
                <a:gd name="T12" fmla="*/ 121 w 262"/>
                <a:gd name="T13" fmla="*/ 212 h 263"/>
                <a:gd name="T14" fmla="*/ 112 w 262"/>
                <a:gd name="T15" fmla="*/ 229 h 263"/>
                <a:gd name="T16" fmla="*/ 121 w 262"/>
                <a:gd name="T17" fmla="*/ 245 h 263"/>
                <a:gd name="T18" fmla="*/ 141 w 262"/>
                <a:gd name="T19" fmla="*/ 245 h 263"/>
                <a:gd name="T20" fmla="*/ 150 w 262"/>
                <a:gd name="T21" fmla="*/ 229 h 263"/>
                <a:gd name="T22" fmla="*/ 141 w 262"/>
                <a:gd name="T23" fmla="*/ 212 h 263"/>
                <a:gd name="T24" fmla="*/ 28 w 262"/>
                <a:gd name="T25" fmla="*/ 211 h 263"/>
                <a:gd name="T26" fmla="*/ 14 w 262"/>
                <a:gd name="T27" fmla="*/ 224 h 263"/>
                <a:gd name="T28" fmla="*/ 19 w 262"/>
                <a:gd name="T29" fmla="*/ 243 h 263"/>
                <a:gd name="T30" fmla="*/ 38 w 262"/>
                <a:gd name="T31" fmla="*/ 248 h 263"/>
                <a:gd name="T32" fmla="*/ 52 w 262"/>
                <a:gd name="T33" fmla="*/ 234 h 263"/>
                <a:gd name="T34" fmla="*/ 47 w 262"/>
                <a:gd name="T35" fmla="*/ 215 h 263"/>
                <a:gd name="T36" fmla="*/ 131 w 262"/>
                <a:gd name="T37" fmla="*/ 14 h 263"/>
                <a:gd name="T38" fmla="*/ 114 w 262"/>
                <a:gd name="T39" fmla="*/ 24 h 263"/>
                <a:gd name="T40" fmla="*/ 114 w 262"/>
                <a:gd name="T41" fmla="*/ 43 h 263"/>
                <a:gd name="T42" fmla="*/ 131 w 262"/>
                <a:gd name="T43" fmla="*/ 54 h 263"/>
                <a:gd name="T44" fmla="*/ 147 w 262"/>
                <a:gd name="T45" fmla="*/ 43 h 263"/>
                <a:gd name="T46" fmla="*/ 147 w 262"/>
                <a:gd name="T47" fmla="*/ 24 h 263"/>
                <a:gd name="T48" fmla="*/ 131 w 262"/>
                <a:gd name="T49" fmla="*/ 14 h 263"/>
                <a:gd name="T50" fmla="*/ 161 w 262"/>
                <a:gd name="T51" fmla="*/ 21 h 263"/>
                <a:gd name="T52" fmla="*/ 143 w 262"/>
                <a:gd name="T53" fmla="*/ 65 h 263"/>
                <a:gd name="T54" fmla="*/ 150 w 262"/>
                <a:gd name="T55" fmla="*/ 115 h 263"/>
                <a:gd name="T56" fmla="*/ 209 w 262"/>
                <a:gd name="T57" fmla="*/ 121 h 263"/>
                <a:gd name="T58" fmla="*/ 240 w 262"/>
                <a:gd name="T59" fmla="*/ 156 h 263"/>
                <a:gd name="T60" fmla="*/ 259 w 262"/>
                <a:gd name="T61" fmla="*/ 216 h 263"/>
                <a:gd name="T62" fmla="*/ 241 w 262"/>
                <a:gd name="T63" fmla="*/ 259 h 263"/>
                <a:gd name="T64" fmla="*/ 197 w 262"/>
                <a:gd name="T65" fmla="*/ 242 h 263"/>
                <a:gd name="T66" fmla="*/ 215 w 262"/>
                <a:gd name="T67" fmla="*/ 198 h 263"/>
                <a:gd name="T68" fmla="*/ 209 w 262"/>
                <a:gd name="T69" fmla="*/ 151 h 263"/>
                <a:gd name="T70" fmla="*/ 154 w 262"/>
                <a:gd name="T71" fmla="*/ 144 h 263"/>
                <a:gd name="T72" fmla="*/ 161 w 262"/>
                <a:gd name="T73" fmla="*/ 216 h 263"/>
                <a:gd name="T74" fmla="*/ 143 w 262"/>
                <a:gd name="T75" fmla="*/ 259 h 263"/>
                <a:gd name="T76" fmla="*/ 100 w 262"/>
                <a:gd name="T77" fmla="*/ 242 h 263"/>
                <a:gd name="T78" fmla="*/ 117 w 262"/>
                <a:gd name="T79" fmla="*/ 198 h 263"/>
                <a:gd name="T80" fmla="*/ 67 w 262"/>
                <a:gd name="T81" fmla="*/ 145 h 263"/>
                <a:gd name="T82" fmla="*/ 47 w 262"/>
                <a:gd name="T83" fmla="*/ 163 h 263"/>
                <a:gd name="T84" fmla="*/ 63 w 262"/>
                <a:gd name="T85" fmla="*/ 216 h 263"/>
                <a:gd name="T86" fmla="*/ 46 w 262"/>
                <a:gd name="T87" fmla="*/ 259 h 263"/>
                <a:gd name="T88" fmla="*/ 3 w 262"/>
                <a:gd name="T89" fmla="*/ 242 h 263"/>
                <a:gd name="T90" fmla="*/ 19 w 262"/>
                <a:gd name="T91" fmla="*/ 198 h 263"/>
                <a:gd name="T92" fmla="*/ 30 w 262"/>
                <a:gd name="T93" fmla="*/ 135 h 263"/>
                <a:gd name="T94" fmla="*/ 95 w 262"/>
                <a:gd name="T95" fmla="*/ 118 h 263"/>
                <a:gd name="T96" fmla="*/ 117 w 262"/>
                <a:gd name="T97" fmla="*/ 107 h 263"/>
                <a:gd name="T98" fmla="*/ 99 w 262"/>
                <a:gd name="T99" fmla="*/ 47 h 263"/>
                <a:gd name="T100" fmla="*/ 118 w 262"/>
                <a:gd name="T101" fmla="*/ 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2" h="263">
                  <a:moveTo>
                    <a:pt x="229" y="210"/>
                  </a:moveTo>
                  <a:lnTo>
                    <a:pt x="223" y="211"/>
                  </a:lnTo>
                  <a:lnTo>
                    <a:pt x="218" y="212"/>
                  </a:lnTo>
                  <a:lnTo>
                    <a:pt x="215" y="215"/>
                  </a:lnTo>
                  <a:lnTo>
                    <a:pt x="212" y="220"/>
                  </a:lnTo>
                  <a:lnTo>
                    <a:pt x="209" y="224"/>
                  </a:lnTo>
                  <a:lnTo>
                    <a:pt x="209" y="229"/>
                  </a:lnTo>
                  <a:lnTo>
                    <a:pt x="209" y="234"/>
                  </a:lnTo>
                  <a:lnTo>
                    <a:pt x="212" y="239"/>
                  </a:lnTo>
                  <a:lnTo>
                    <a:pt x="215" y="243"/>
                  </a:lnTo>
                  <a:lnTo>
                    <a:pt x="218" y="245"/>
                  </a:lnTo>
                  <a:lnTo>
                    <a:pt x="223" y="248"/>
                  </a:lnTo>
                  <a:lnTo>
                    <a:pt x="229" y="248"/>
                  </a:lnTo>
                  <a:lnTo>
                    <a:pt x="234" y="248"/>
                  </a:lnTo>
                  <a:lnTo>
                    <a:pt x="237" y="245"/>
                  </a:lnTo>
                  <a:lnTo>
                    <a:pt x="242" y="243"/>
                  </a:lnTo>
                  <a:lnTo>
                    <a:pt x="245" y="239"/>
                  </a:lnTo>
                  <a:lnTo>
                    <a:pt x="246" y="234"/>
                  </a:lnTo>
                  <a:lnTo>
                    <a:pt x="248" y="229"/>
                  </a:lnTo>
                  <a:lnTo>
                    <a:pt x="246" y="224"/>
                  </a:lnTo>
                  <a:lnTo>
                    <a:pt x="245" y="220"/>
                  </a:lnTo>
                  <a:lnTo>
                    <a:pt x="242" y="215"/>
                  </a:lnTo>
                  <a:lnTo>
                    <a:pt x="237" y="212"/>
                  </a:lnTo>
                  <a:lnTo>
                    <a:pt x="234" y="211"/>
                  </a:lnTo>
                  <a:lnTo>
                    <a:pt x="229" y="210"/>
                  </a:lnTo>
                  <a:close/>
                  <a:moveTo>
                    <a:pt x="131" y="210"/>
                  </a:moveTo>
                  <a:lnTo>
                    <a:pt x="126" y="211"/>
                  </a:lnTo>
                  <a:lnTo>
                    <a:pt x="121" y="212"/>
                  </a:lnTo>
                  <a:lnTo>
                    <a:pt x="117" y="215"/>
                  </a:lnTo>
                  <a:lnTo>
                    <a:pt x="114" y="220"/>
                  </a:lnTo>
                  <a:lnTo>
                    <a:pt x="112" y="224"/>
                  </a:lnTo>
                  <a:lnTo>
                    <a:pt x="112" y="229"/>
                  </a:lnTo>
                  <a:lnTo>
                    <a:pt x="112" y="234"/>
                  </a:lnTo>
                  <a:lnTo>
                    <a:pt x="114" y="239"/>
                  </a:lnTo>
                  <a:lnTo>
                    <a:pt x="117" y="243"/>
                  </a:lnTo>
                  <a:lnTo>
                    <a:pt x="121" y="245"/>
                  </a:lnTo>
                  <a:lnTo>
                    <a:pt x="126" y="248"/>
                  </a:lnTo>
                  <a:lnTo>
                    <a:pt x="131" y="248"/>
                  </a:lnTo>
                  <a:lnTo>
                    <a:pt x="136" y="248"/>
                  </a:lnTo>
                  <a:lnTo>
                    <a:pt x="141" y="245"/>
                  </a:lnTo>
                  <a:lnTo>
                    <a:pt x="145" y="243"/>
                  </a:lnTo>
                  <a:lnTo>
                    <a:pt x="147" y="239"/>
                  </a:lnTo>
                  <a:lnTo>
                    <a:pt x="149" y="234"/>
                  </a:lnTo>
                  <a:lnTo>
                    <a:pt x="150" y="229"/>
                  </a:lnTo>
                  <a:lnTo>
                    <a:pt x="149" y="224"/>
                  </a:lnTo>
                  <a:lnTo>
                    <a:pt x="147" y="220"/>
                  </a:lnTo>
                  <a:lnTo>
                    <a:pt x="145" y="215"/>
                  </a:lnTo>
                  <a:lnTo>
                    <a:pt x="141" y="212"/>
                  </a:lnTo>
                  <a:lnTo>
                    <a:pt x="136" y="211"/>
                  </a:lnTo>
                  <a:lnTo>
                    <a:pt x="131" y="210"/>
                  </a:lnTo>
                  <a:close/>
                  <a:moveTo>
                    <a:pt x="33" y="210"/>
                  </a:moveTo>
                  <a:lnTo>
                    <a:pt x="28" y="211"/>
                  </a:lnTo>
                  <a:lnTo>
                    <a:pt x="23" y="212"/>
                  </a:lnTo>
                  <a:lnTo>
                    <a:pt x="19" y="215"/>
                  </a:lnTo>
                  <a:lnTo>
                    <a:pt x="17" y="220"/>
                  </a:lnTo>
                  <a:lnTo>
                    <a:pt x="14" y="224"/>
                  </a:lnTo>
                  <a:lnTo>
                    <a:pt x="14" y="229"/>
                  </a:lnTo>
                  <a:lnTo>
                    <a:pt x="14" y="234"/>
                  </a:lnTo>
                  <a:lnTo>
                    <a:pt x="17" y="239"/>
                  </a:lnTo>
                  <a:lnTo>
                    <a:pt x="19" y="243"/>
                  </a:lnTo>
                  <a:lnTo>
                    <a:pt x="23" y="245"/>
                  </a:lnTo>
                  <a:lnTo>
                    <a:pt x="28" y="248"/>
                  </a:lnTo>
                  <a:lnTo>
                    <a:pt x="33" y="248"/>
                  </a:lnTo>
                  <a:lnTo>
                    <a:pt x="38" y="248"/>
                  </a:lnTo>
                  <a:lnTo>
                    <a:pt x="43" y="245"/>
                  </a:lnTo>
                  <a:lnTo>
                    <a:pt x="47" y="243"/>
                  </a:lnTo>
                  <a:lnTo>
                    <a:pt x="50" y="239"/>
                  </a:lnTo>
                  <a:lnTo>
                    <a:pt x="52" y="234"/>
                  </a:lnTo>
                  <a:lnTo>
                    <a:pt x="52" y="229"/>
                  </a:lnTo>
                  <a:lnTo>
                    <a:pt x="52" y="224"/>
                  </a:lnTo>
                  <a:lnTo>
                    <a:pt x="50" y="220"/>
                  </a:lnTo>
                  <a:lnTo>
                    <a:pt x="47" y="215"/>
                  </a:lnTo>
                  <a:lnTo>
                    <a:pt x="43" y="212"/>
                  </a:lnTo>
                  <a:lnTo>
                    <a:pt x="38" y="211"/>
                  </a:lnTo>
                  <a:lnTo>
                    <a:pt x="33" y="210"/>
                  </a:lnTo>
                  <a:close/>
                  <a:moveTo>
                    <a:pt x="131" y="14"/>
                  </a:moveTo>
                  <a:lnTo>
                    <a:pt x="126" y="16"/>
                  </a:lnTo>
                  <a:lnTo>
                    <a:pt x="121" y="17"/>
                  </a:lnTo>
                  <a:lnTo>
                    <a:pt x="117" y="21"/>
                  </a:lnTo>
                  <a:lnTo>
                    <a:pt x="114" y="24"/>
                  </a:lnTo>
                  <a:lnTo>
                    <a:pt x="112" y="28"/>
                  </a:lnTo>
                  <a:lnTo>
                    <a:pt x="112" y="33"/>
                  </a:lnTo>
                  <a:lnTo>
                    <a:pt x="112" y="38"/>
                  </a:lnTo>
                  <a:lnTo>
                    <a:pt x="114" y="43"/>
                  </a:lnTo>
                  <a:lnTo>
                    <a:pt x="117" y="47"/>
                  </a:lnTo>
                  <a:lnTo>
                    <a:pt x="121" y="50"/>
                  </a:lnTo>
                  <a:lnTo>
                    <a:pt x="126" y="52"/>
                  </a:lnTo>
                  <a:lnTo>
                    <a:pt x="131" y="54"/>
                  </a:lnTo>
                  <a:lnTo>
                    <a:pt x="136" y="52"/>
                  </a:lnTo>
                  <a:lnTo>
                    <a:pt x="141" y="50"/>
                  </a:lnTo>
                  <a:lnTo>
                    <a:pt x="145" y="47"/>
                  </a:lnTo>
                  <a:lnTo>
                    <a:pt x="147" y="43"/>
                  </a:lnTo>
                  <a:lnTo>
                    <a:pt x="149" y="38"/>
                  </a:lnTo>
                  <a:lnTo>
                    <a:pt x="150" y="33"/>
                  </a:lnTo>
                  <a:lnTo>
                    <a:pt x="149" y="28"/>
                  </a:lnTo>
                  <a:lnTo>
                    <a:pt x="147" y="24"/>
                  </a:lnTo>
                  <a:lnTo>
                    <a:pt x="145" y="21"/>
                  </a:lnTo>
                  <a:lnTo>
                    <a:pt x="141" y="17"/>
                  </a:lnTo>
                  <a:lnTo>
                    <a:pt x="136" y="16"/>
                  </a:lnTo>
                  <a:lnTo>
                    <a:pt x="131" y="14"/>
                  </a:lnTo>
                  <a:close/>
                  <a:moveTo>
                    <a:pt x="131" y="0"/>
                  </a:moveTo>
                  <a:lnTo>
                    <a:pt x="143" y="3"/>
                  </a:lnTo>
                  <a:lnTo>
                    <a:pt x="154" y="10"/>
                  </a:lnTo>
                  <a:lnTo>
                    <a:pt x="161" y="21"/>
                  </a:lnTo>
                  <a:lnTo>
                    <a:pt x="164" y="33"/>
                  </a:lnTo>
                  <a:lnTo>
                    <a:pt x="161" y="47"/>
                  </a:lnTo>
                  <a:lnTo>
                    <a:pt x="155" y="57"/>
                  </a:lnTo>
                  <a:lnTo>
                    <a:pt x="143" y="65"/>
                  </a:lnTo>
                  <a:lnTo>
                    <a:pt x="143" y="103"/>
                  </a:lnTo>
                  <a:lnTo>
                    <a:pt x="145" y="107"/>
                  </a:lnTo>
                  <a:lnTo>
                    <a:pt x="146" y="111"/>
                  </a:lnTo>
                  <a:lnTo>
                    <a:pt x="150" y="115"/>
                  </a:lnTo>
                  <a:lnTo>
                    <a:pt x="156" y="117"/>
                  </a:lnTo>
                  <a:lnTo>
                    <a:pt x="165" y="118"/>
                  </a:lnTo>
                  <a:lnTo>
                    <a:pt x="193" y="118"/>
                  </a:lnTo>
                  <a:lnTo>
                    <a:pt x="209" y="121"/>
                  </a:lnTo>
                  <a:lnTo>
                    <a:pt x="221" y="126"/>
                  </a:lnTo>
                  <a:lnTo>
                    <a:pt x="231" y="135"/>
                  </a:lnTo>
                  <a:lnTo>
                    <a:pt x="237" y="145"/>
                  </a:lnTo>
                  <a:lnTo>
                    <a:pt x="240" y="156"/>
                  </a:lnTo>
                  <a:lnTo>
                    <a:pt x="241" y="167"/>
                  </a:lnTo>
                  <a:lnTo>
                    <a:pt x="241" y="198"/>
                  </a:lnTo>
                  <a:lnTo>
                    <a:pt x="251" y="206"/>
                  </a:lnTo>
                  <a:lnTo>
                    <a:pt x="259" y="216"/>
                  </a:lnTo>
                  <a:lnTo>
                    <a:pt x="262" y="229"/>
                  </a:lnTo>
                  <a:lnTo>
                    <a:pt x="259" y="242"/>
                  </a:lnTo>
                  <a:lnTo>
                    <a:pt x="251" y="253"/>
                  </a:lnTo>
                  <a:lnTo>
                    <a:pt x="241" y="259"/>
                  </a:lnTo>
                  <a:lnTo>
                    <a:pt x="229" y="263"/>
                  </a:lnTo>
                  <a:lnTo>
                    <a:pt x="215" y="259"/>
                  </a:lnTo>
                  <a:lnTo>
                    <a:pt x="204" y="253"/>
                  </a:lnTo>
                  <a:lnTo>
                    <a:pt x="197" y="242"/>
                  </a:lnTo>
                  <a:lnTo>
                    <a:pt x="194" y="229"/>
                  </a:lnTo>
                  <a:lnTo>
                    <a:pt x="197" y="216"/>
                  </a:lnTo>
                  <a:lnTo>
                    <a:pt x="204" y="206"/>
                  </a:lnTo>
                  <a:lnTo>
                    <a:pt x="215" y="198"/>
                  </a:lnTo>
                  <a:lnTo>
                    <a:pt x="215" y="167"/>
                  </a:lnTo>
                  <a:lnTo>
                    <a:pt x="215" y="162"/>
                  </a:lnTo>
                  <a:lnTo>
                    <a:pt x="213" y="156"/>
                  </a:lnTo>
                  <a:lnTo>
                    <a:pt x="209" y="151"/>
                  </a:lnTo>
                  <a:lnTo>
                    <a:pt x="203" y="146"/>
                  </a:lnTo>
                  <a:lnTo>
                    <a:pt x="193" y="145"/>
                  </a:lnTo>
                  <a:lnTo>
                    <a:pt x="165" y="145"/>
                  </a:lnTo>
                  <a:lnTo>
                    <a:pt x="154" y="144"/>
                  </a:lnTo>
                  <a:lnTo>
                    <a:pt x="143" y="141"/>
                  </a:lnTo>
                  <a:lnTo>
                    <a:pt x="143" y="198"/>
                  </a:lnTo>
                  <a:lnTo>
                    <a:pt x="155" y="206"/>
                  </a:lnTo>
                  <a:lnTo>
                    <a:pt x="161" y="216"/>
                  </a:lnTo>
                  <a:lnTo>
                    <a:pt x="164" y="229"/>
                  </a:lnTo>
                  <a:lnTo>
                    <a:pt x="161" y="242"/>
                  </a:lnTo>
                  <a:lnTo>
                    <a:pt x="154" y="253"/>
                  </a:lnTo>
                  <a:lnTo>
                    <a:pt x="143" y="259"/>
                  </a:lnTo>
                  <a:lnTo>
                    <a:pt x="131" y="263"/>
                  </a:lnTo>
                  <a:lnTo>
                    <a:pt x="118" y="259"/>
                  </a:lnTo>
                  <a:lnTo>
                    <a:pt x="107" y="253"/>
                  </a:lnTo>
                  <a:lnTo>
                    <a:pt x="100" y="242"/>
                  </a:lnTo>
                  <a:lnTo>
                    <a:pt x="96" y="229"/>
                  </a:lnTo>
                  <a:lnTo>
                    <a:pt x="99" y="216"/>
                  </a:lnTo>
                  <a:lnTo>
                    <a:pt x="107" y="206"/>
                  </a:lnTo>
                  <a:lnTo>
                    <a:pt x="117" y="198"/>
                  </a:lnTo>
                  <a:lnTo>
                    <a:pt x="117" y="141"/>
                  </a:lnTo>
                  <a:lnTo>
                    <a:pt x="108" y="144"/>
                  </a:lnTo>
                  <a:lnTo>
                    <a:pt x="95" y="145"/>
                  </a:lnTo>
                  <a:lnTo>
                    <a:pt x="67" y="145"/>
                  </a:lnTo>
                  <a:lnTo>
                    <a:pt x="57" y="146"/>
                  </a:lnTo>
                  <a:lnTo>
                    <a:pt x="51" y="151"/>
                  </a:lnTo>
                  <a:lnTo>
                    <a:pt x="48" y="158"/>
                  </a:lnTo>
                  <a:lnTo>
                    <a:pt x="47" y="163"/>
                  </a:lnTo>
                  <a:lnTo>
                    <a:pt x="46" y="167"/>
                  </a:lnTo>
                  <a:lnTo>
                    <a:pt x="46" y="198"/>
                  </a:lnTo>
                  <a:lnTo>
                    <a:pt x="57" y="206"/>
                  </a:lnTo>
                  <a:lnTo>
                    <a:pt x="63" y="216"/>
                  </a:lnTo>
                  <a:lnTo>
                    <a:pt x="66" y="229"/>
                  </a:lnTo>
                  <a:lnTo>
                    <a:pt x="63" y="242"/>
                  </a:lnTo>
                  <a:lnTo>
                    <a:pt x="57" y="253"/>
                  </a:lnTo>
                  <a:lnTo>
                    <a:pt x="46" y="259"/>
                  </a:lnTo>
                  <a:lnTo>
                    <a:pt x="33" y="263"/>
                  </a:lnTo>
                  <a:lnTo>
                    <a:pt x="20" y="259"/>
                  </a:lnTo>
                  <a:lnTo>
                    <a:pt x="9" y="253"/>
                  </a:lnTo>
                  <a:lnTo>
                    <a:pt x="3" y="242"/>
                  </a:lnTo>
                  <a:lnTo>
                    <a:pt x="0" y="229"/>
                  </a:lnTo>
                  <a:lnTo>
                    <a:pt x="3" y="216"/>
                  </a:lnTo>
                  <a:lnTo>
                    <a:pt x="9" y="206"/>
                  </a:lnTo>
                  <a:lnTo>
                    <a:pt x="19" y="198"/>
                  </a:lnTo>
                  <a:lnTo>
                    <a:pt x="19" y="167"/>
                  </a:lnTo>
                  <a:lnTo>
                    <a:pt x="20" y="156"/>
                  </a:lnTo>
                  <a:lnTo>
                    <a:pt x="24" y="145"/>
                  </a:lnTo>
                  <a:lnTo>
                    <a:pt x="30" y="135"/>
                  </a:lnTo>
                  <a:lnTo>
                    <a:pt x="39" y="126"/>
                  </a:lnTo>
                  <a:lnTo>
                    <a:pt x="52" y="121"/>
                  </a:lnTo>
                  <a:lnTo>
                    <a:pt x="67" y="118"/>
                  </a:lnTo>
                  <a:lnTo>
                    <a:pt x="95" y="118"/>
                  </a:lnTo>
                  <a:lnTo>
                    <a:pt x="105" y="117"/>
                  </a:lnTo>
                  <a:lnTo>
                    <a:pt x="112" y="115"/>
                  </a:lnTo>
                  <a:lnTo>
                    <a:pt x="116" y="111"/>
                  </a:lnTo>
                  <a:lnTo>
                    <a:pt x="117" y="107"/>
                  </a:lnTo>
                  <a:lnTo>
                    <a:pt x="117" y="103"/>
                  </a:lnTo>
                  <a:lnTo>
                    <a:pt x="117" y="65"/>
                  </a:lnTo>
                  <a:lnTo>
                    <a:pt x="107" y="57"/>
                  </a:lnTo>
                  <a:lnTo>
                    <a:pt x="99" y="47"/>
                  </a:lnTo>
                  <a:lnTo>
                    <a:pt x="96" y="33"/>
                  </a:lnTo>
                  <a:lnTo>
                    <a:pt x="100" y="21"/>
                  </a:lnTo>
                  <a:lnTo>
                    <a:pt x="107" y="10"/>
                  </a:lnTo>
                  <a:lnTo>
                    <a:pt x="118" y="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E7B55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94213" y="2665071"/>
            <a:ext cx="1053296" cy="1053296"/>
            <a:chOff x="6094213" y="2665071"/>
            <a:chExt cx="1053296" cy="1053296"/>
          </a:xfrm>
        </p:grpSpPr>
        <p:sp>
          <p:nvSpPr>
            <p:cNvPr id="25" name="矩形 24"/>
            <p:cNvSpPr/>
            <p:nvPr/>
          </p:nvSpPr>
          <p:spPr>
            <a:xfrm>
              <a:off x="6094213" y="2665071"/>
              <a:ext cx="1053296" cy="1053296"/>
            </a:xfrm>
            <a:prstGeom prst="rect">
              <a:avLst/>
            </a:prstGeom>
            <a:solidFill>
              <a:srgbClr val="E7B552"/>
            </a:solidFill>
            <a:ln w="19050">
              <a:solidFill>
                <a:srgbClr val="E7B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6" name="Freeform 31"/>
            <p:cNvSpPr>
              <a:spLocks noChangeAspect="1" noEditPoints="1"/>
            </p:cNvSpPr>
            <p:nvPr/>
          </p:nvSpPr>
          <p:spPr bwMode="auto">
            <a:xfrm>
              <a:off x="6462756" y="2937305"/>
              <a:ext cx="411318" cy="540000"/>
            </a:xfrm>
            <a:custGeom>
              <a:avLst/>
              <a:gdLst>
                <a:gd name="T0" fmla="*/ 24 w 179"/>
                <a:gd name="T1" fmla="*/ 184 h 235"/>
                <a:gd name="T2" fmla="*/ 16 w 179"/>
                <a:gd name="T3" fmla="*/ 196 h 235"/>
                <a:gd name="T4" fmla="*/ 17 w 179"/>
                <a:gd name="T5" fmla="*/ 211 h 235"/>
                <a:gd name="T6" fmla="*/ 28 w 179"/>
                <a:gd name="T7" fmla="*/ 220 h 235"/>
                <a:gd name="T8" fmla="*/ 44 w 179"/>
                <a:gd name="T9" fmla="*/ 217 h 235"/>
                <a:gd name="T10" fmla="*/ 52 w 179"/>
                <a:gd name="T11" fmla="*/ 206 h 235"/>
                <a:gd name="T12" fmla="*/ 50 w 179"/>
                <a:gd name="T13" fmla="*/ 192 h 235"/>
                <a:gd name="T14" fmla="*/ 38 w 179"/>
                <a:gd name="T15" fmla="*/ 183 h 235"/>
                <a:gd name="T16" fmla="*/ 140 w 179"/>
                <a:gd name="T17" fmla="*/ 16 h 235"/>
                <a:gd name="T18" fmla="*/ 129 w 179"/>
                <a:gd name="T19" fmla="*/ 24 h 235"/>
                <a:gd name="T20" fmla="*/ 127 w 179"/>
                <a:gd name="T21" fmla="*/ 38 h 235"/>
                <a:gd name="T22" fmla="*/ 136 w 179"/>
                <a:gd name="T23" fmla="*/ 50 h 235"/>
                <a:gd name="T24" fmla="*/ 150 w 179"/>
                <a:gd name="T25" fmla="*/ 52 h 235"/>
                <a:gd name="T26" fmla="*/ 162 w 179"/>
                <a:gd name="T27" fmla="*/ 43 h 235"/>
                <a:gd name="T28" fmla="*/ 164 w 179"/>
                <a:gd name="T29" fmla="*/ 28 h 235"/>
                <a:gd name="T30" fmla="*/ 155 w 179"/>
                <a:gd name="T31" fmla="*/ 17 h 235"/>
                <a:gd name="T32" fmla="*/ 33 w 179"/>
                <a:gd name="T33" fmla="*/ 14 h 235"/>
                <a:gd name="T34" fmla="*/ 21 w 179"/>
                <a:gd name="T35" fmla="*/ 21 h 235"/>
                <a:gd name="T36" fmla="*/ 14 w 179"/>
                <a:gd name="T37" fmla="*/ 33 h 235"/>
                <a:gd name="T38" fmla="*/ 21 w 179"/>
                <a:gd name="T39" fmla="*/ 47 h 235"/>
                <a:gd name="T40" fmla="*/ 33 w 179"/>
                <a:gd name="T41" fmla="*/ 54 h 235"/>
                <a:gd name="T42" fmla="*/ 47 w 179"/>
                <a:gd name="T43" fmla="*/ 47 h 235"/>
                <a:gd name="T44" fmla="*/ 52 w 179"/>
                <a:gd name="T45" fmla="*/ 33 h 235"/>
                <a:gd name="T46" fmla="*/ 47 w 179"/>
                <a:gd name="T47" fmla="*/ 21 h 235"/>
                <a:gd name="T48" fmla="*/ 33 w 179"/>
                <a:gd name="T49" fmla="*/ 14 h 235"/>
                <a:gd name="T50" fmla="*/ 57 w 179"/>
                <a:gd name="T51" fmla="*/ 10 h 235"/>
                <a:gd name="T52" fmla="*/ 65 w 179"/>
                <a:gd name="T53" fmla="*/ 47 h 235"/>
                <a:gd name="T54" fmla="*/ 47 w 179"/>
                <a:gd name="T55" fmla="*/ 122 h 235"/>
                <a:gd name="T56" fmla="*/ 99 w 179"/>
                <a:gd name="T57" fmla="*/ 101 h 235"/>
                <a:gd name="T58" fmla="*/ 129 w 179"/>
                <a:gd name="T59" fmla="*/ 78 h 235"/>
                <a:gd name="T60" fmla="*/ 115 w 179"/>
                <a:gd name="T61" fmla="*/ 46 h 235"/>
                <a:gd name="T62" fmla="*/ 122 w 179"/>
                <a:gd name="T63" fmla="*/ 10 h 235"/>
                <a:gd name="T64" fmla="*/ 158 w 179"/>
                <a:gd name="T65" fmla="*/ 3 h 235"/>
                <a:gd name="T66" fmla="*/ 179 w 179"/>
                <a:gd name="T67" fmla="*/ 33 h 235"/>
                <a:gd name="T68" fmla="*/ 158 w 179"/>
                <a:gd name="T69" fmla="*/ 65 h 235"/>
                <a:gd name="T70" fmla="*/ 139 w 179"/>
                <a:gd name="T71" fmla="*/ 107 h 235"/>
                <a:gd name="T72" fmla="*/ 104 w 179"/>
                <a:gd name="T73" fmla="*/ 126 h 235"/>
                <a:gd name="T74" fmla="*/ 68 w 179"/>
                <a:gd name="T75" fmla="*/ 140 h 235"/>
                <a:gd name="T76" fmla="*/ 47 w 179"/>
                <a:gd name="T77" fmla="*/ 170 h 235"/>
                <a:gd name="T78" fmla="*/ 68 w 179"/>
                <a:gd name="T79" fmla="*/ 201 h 235"/>
                <a:gd name="T80" fmla="*/ 47 w 179"/>
                <a:gd name="T81" fmla="*/ 233 h 235"/>
                <a:gd name="T82" fmla="*/ 11 w 179"/>
                <a:gd name="T83" fmla="*/ 225 h 235"/>
                <a:gd name="T84" fmla="*/ 3 w 179"/>
                <a:gd name="T85" fmla="*/ 188 h 235"/>
                <a:gd name="T86" fmla="*/ 21 w 179"/>
                <a:gd name="T87" fmla="*/ 65 h 235"/>
                <a:gd name="T88" fmla="*/ 0 w 179"/>
                <a:gd name="T89" fmla="*/ 33 h 235"/>
                <a:gd name="T90" fmla="*/ 21 w 179"/>
                <a:gd name="T91" fmla="*/ 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9" h="235">
                  <a:moveTo>
                    <a:pt x="33" y="182"/>
                  </a:moveTo>
                  <a:lnTo>
                    <a:pt x="28" y="183"/>
                  </a:lnTo>
                  <a:lnTo>
                    <a:pt x="24" y="184"/>
                  </a:lnTo>
                  <a:lnTo>
                    <a:pt x="21" y="187"/>
                  </a:lnTo>
                  <a:lnTo>
                    <a:pt x="17" y="192"/>
                  </a:lnTo>
                  <a:lnTo>
                    <a:pt x="16" y="196"/>
                  </a:lnTo>
                  <a:lnTo>
                    <a:pt x="14" y="201"/>
                  </a:lnTo>
                  <a:lnTo>
                    <a:pt x="16" y="206"/>
                  </a:lnTo>
                  <a:lnTo>
                    <a:pt x="17" y="211"/>
                  </a:lnTo>
                  <a:lnTo>
                    <a:pt x="21" y="215"/>
                  </a:lnTo>
                  <a:lnTo>
                    <a:pt x="24" y="217"/>
                  </a:lnTo>
                  <a:lnTo>
                    <a:pt x="28" y="220"/>
                  </a:lnTo>
                  <a:lnTo>
                    <a:pt x="33" y="220"/>
                  </a:lnTo>
                  <a:lnTo>
                    <a:pt x="38" y="220"/>
                  </a:lnTo>
                  <a:lnTo>
                    <a:pt x="44" y="217"/>
                  </a:lnTo>
                  <a:lnTo>
                    <a:pt x="47" y="215"/>
                  </a:lnTo>
                  <a:lnTo>
                    <a:pt x="50" y="211"/>
                  </a:lnTo>
                  <a:lnTo>
                    <a:pt x="52" y="206"/>
                  </a:lnTo>
                  <a:lnTo>
                    <a:pt x="52" y="201"/>
                  </a:lnTo>
                  <a:lnTo>
                    <a:pt x="52" y="196"/>
                  </a:lnTo>
                  <a:lnTo>
                    <a:pt x="50" y="192"/>
                  </a:lnTo>
                  <a:lnTo>
                    <a:pt x="47" y="187"/>
                  </a:lnTo>
                  <a:lnTo>
                    <a:pt x="44" y="184"/>
                  </a:lnTo>
                  <a:lnTo>
                    <a:pt x="38" y="183"/>
                  </a:lnTo>
                  <a:lnTo>
                    <a:pt x="33" y="182"/>
                  </a:lnTo>
                  <a:close/>
                  <a:moveTo>
                    <a:pt x="145" y="14"/>
                  </a:moveTo>
                  <a:lnTo>
                    <a:pt x="140" y="16"/>
                  </a:lnTo>
                  <a:lnTo>
                    <a:pt x="136" y="17"/>
                  </a:lnTo>
                  <a:lnTo>
                    <a:pt x="131" y="21"/>
                  </a:lnTo>
                  <a:lnTo>
                    <a:pt x="129" y="24"/>
                  </a:lnTo>
                  <a:lnTo>
                    <a:pt x="127" y="28"/>
                  </a:lnTo>
                  <a:lnTo>
                    <a:pt x="126" y="33"/>
                  </a:lnTo>
                  <a:lnTo>
                    <a:pt x="127" y="38"/>
                  </a:lnTo>
                  <a:lnTo>
                    <a:pt x="129" y="43"/>
                  </a:lnTo>
                  <a:lnTo>
                    <a:pt x="131" y="47"/>
                  </a:lnTo>
                  <a:lnTo>
                    <a:pt x="136" y="50"/>
                  </a:lnTo>
                  <a:lnTo>
                    <a:pt x="140" y="52"/>
                  </a:lnTo>
                  <a:lnTo>
                    <a:pt x="145" y="54"/>
                  </a:lnTo>
                  <a:lnTo>
                    <a:pt x="150" y="52"/>
                  </a:lnTo>
                  <a:lnTo>
                    <a:pt x="155" y="50"/>
                  </a:lnTo>
                  <a:lnTo>
                    <a:pt x="159" y="47"/>
                  </a:lnTo>
                  <a:lnTo>
                    <a:pt x="162" y="43"/>
                  </a:lnTo>
                  <a:lnTo>
                    <a:pt x="164" y="38"/>
                  </a:lnTo>
                  <a:lnTo>
                    <a:pt x="164" y="33"/>
                  </a:lnTo>
                  <a:lnTo>
                    <a:pt x="164" y="28"/>
                  </a:lnTo>
                  <a:lnTo>
                    <a:pt x="162" y="24"/>
                  </a:lnTo>
                  <a:lnTo>
                    <a:pt x="159" y="21"/>
                  </a:lnTo>
                  <a:lnTo>
                    <a:pt x="155" y="17"/>
                  </a:lnTo>
                  <a:lnTo>
                    <a:pt x="150" y="16"/>
                  </a:lnTo>
                  <a:lnTo>
                    <a:pt x="145" y="14"/>
                  </a:lnTo>
                  <a:close/>
                  <a:moveTo>
                    <a:pt x="33" y="14"/>
                  </a:moveTo>
                  <a:lnTo>
                    <a:pt x="28" y="16"/>
                  </a:lnTo>
                  <a:lnTo>
                    <a:pt x="24" y="17"/>
                  </a:lnTo>
                  <a:lnTo>
                    <a:pt x="21" y="21"/>
                  </a:lnTo>
                  <a:lnTo>
                    <a:pt x="17" y="24"/>
                  </a:lnTo>
                  <a:lnTo>
                    <a:pt x="16" y="28"/>
                  </a:lnTo>
                  <a:lnTo>
                    <a:pt x="14" y="33"/>
                  </a:lnTo>
                  <a:lnTo>
                    <a:pt x="16" y="38"/>
                  </a:lnTo>
                  <a:lnTo>
                    <a:pt x="17" y="43"/>
                  </a:lnTo>
                  <a:lnTo>
                    <a:pt x="21" y="47"/>
                  </a:lnTo>
                  <a:lnTo>
                    <a:pt x="24" y="50"/>
                  </a:lnTo>
                  <a:lnTo>
                    <a:pt x="28" y="52"/>
                  </a:lnTo>
                  <a:lnTo>
                    <a:pt x="33" y="54"/>
                  </a:lnTo>
                  <a:lnTo>
                    <a:pt x="38" y="52"/>
                  </a:lnTo>
                  <a:lnTo>
                    <a:pt x="44" y="50"/>
                  </a:lnTo>
                  <a:lnTo>
                    <a:pt x="47" y="47"/>
                  </a:lnTo>
                  <a:lnTo>
                    <a:pt x="50" y="43"/>
                  </a:lnTo>
                  <a:lnTo>
                    <a:pt x="52" y="38"/>
                  </a:lnTo>
                  <a:lnTo>
                    <a:pt x="52" y="33"/>
                  </a:lnTo>
                  <a:lnTo>
                    <a:pt x="52" y="28"/>
                  </a:lnTo>
                  <a:lnTo>
                    <a:pt x="50" y="24"/>
                  </a:lnTo>
                  <a:lnTo>
                    <a:pt x="47" y="21"/>
                  </a:lnTo>
                  <a:lnTo>
                    <a:pt x="44" y="17"/>
                  </a:lnTo>
                  <a:lnTo>
                    <a:pt x="38" y="16"/>
                  </a:lnTo>
                  <a:lnTo>
                    <a:pt x="33" y="14"/>
                  </a:lnTo>
                  <a:close/>
                  <a:moveTo>
                    <a:pt x="33" y="0"/>
                  </a:moveTo>
                  <a:lnTo>
                    <a:pt x="47" y="3"/>
                  </a:lnTo>
                  <a:lnTo>
                    <a:pt x="57" y="10"/>
                  </a:lnTo>
                  <a:lnTo>
                    <a:pt x="65" y="21"/>
                  </a:lnTo>
                  <a:lnTo>
                    <a:pt x="68" y="33"/>
                  </a:lnTo>
                  <a:lnTo>
                    <a:pt x="65" y="47"/>
                  </a:lnTo>
                  <a:lnTo>
                    <a:pt x="57" y="57"/>
                  </a:lnTo>
                  <a:lnTo>
                    <a:pt x="47" y="65"/>
                  </a:lnTo>
                  <a:lnTo>
                    <a:pt x="47" y="122"/>
                  </a:lnTo>
                  <a:lnTo>
                    <a:pt x="66" y="112"/>
                  </a:lnTo>
                  <a:lnTo>
                    <a:pt x="85" y="104"/>
                  </a:lnTo>
                  <a:lnTo>
                    <a:pt x="99" y="101"/>
                  </a:lnTo>
                  <a:lnTo>
                    <a:pt x="112" y="96"/>
                  </a:lnTo>
                  <a:lnTo>
                    <a:pt x="121" y="88"/>
                  </a:lnTo>
                  <a:lnTo>
                    <a:pt x="129" y="78"/>
                  </a:lnTo>
                  <a:lnTo>
                    <a:pt x="131" y="64"/>
                  </a:lnTo>
                  <a:lnTo>
                    <a:pt x="121" y="57"/>
                  </a:lnTo>
                  <a:lnTo>
                    <a:pt x="115" y="46"/>
                  </a:lnTo>
                  <a:lnTo>
                    <a:pt x="112" y="33"/>
                  </a:lnTo>
                  <a:lnTo>
                    <a:pt x="115" y="21"/>
                  </a:lnTo>
                  <a:lnTo>
                    <a:pt x="122" y="10"/>
                  </a:lnTo>
                  <a:lnTo>
                    <a:pt x="132" y="3"/>
                  </a:lnTo>
                  <a:lnTo>
                    <a:pt x="145" y="0"/>
                  </a:lnTo>
                  <a:lnTo>
                    <a:pt x="158" y="3"/>
                  </a:lnTo>
                  <a:lnTo>
                    <a:pt x="169" y="10"/>
                  </a:lnTo>
                  <a:lnTo>
                    <a:pt x="177" y="21"/>
                  </a:lnTo>
                  <a:lnTo>
                    <a:pt x="179" y="33"/>
                  </a:lnTo>
                  <a:lnTo>
                    <a:pt x="176" y="47"/>
                  </a:lnTo>
                  <a:lnTo>
                    <a:pt x="169" y="57"/>
                  </a:lnTo>
                  <a:lnTo>
                    <a:pt x="158" y="65"/>
                  </a:lnTo>
                  <a:lnTo>
                    <a:pt x="154" y="83"/>
                  </a:lnTo>
                  <a:lnTo>
                    <a:pt x="148" y="97"/>
                  </a:lnTo>
                  <a:lnTo>
                    <a:pt x="139" y="107"/>
                  </a:lnTo>
                  <a:lnTo>
                    <a:pt x="129" y="116"/>
                  </a:lnTo>
                  <a:lnTo>
                    <a:pt x="117" y="122"/>
                  </a:lnTo>
                  <a:lnTo>
                    <a:pt x="104" y="126"/>
                  </a:lnTo>
                  <a:lnTo>
                    <a:pt x="93" y="130"/>
                  </a:lnTo>
                  <a:lnTo>
                    <a:pt x="79" y="135"/>
                  </a:lnTo>
                  <a:lnTo>
                    <a:pt x="68" y="140"/>
                  </a:lnTo>
                  <a:lnTo>
                    <a:pt x="57" y="146"/>
                  </a:lnTo>
                  <a:lnTo>
                    <a:pt x="51" y="156"/>
                  </a:lnTo>
                  <a:lnTo>
                    <a:pt x="47" y="170"/>
                  </a:lnTo>
                  <a:lnTo>
                    <a:pt x="57" y="178"/>
                  </a:lnTo>
                  <a:lnTo>
                    <a:pt x="65" y="188"/>
                  </a:lnTo>
                  <a:lnTo>
                    <a:pt x="68" y="201"/>
                  </a:lnTo>
                  <a:lnTo>
                    <a:pt x="65" y="214"/>
                  </a:lnTo>
                  <a:lnTo>
                    <a:pt x="57" y="225"/>
                  </a:lnTo>
                  <a:lnTo>
                    <a:pt x="47" y="233"/>
                  </a:lnTo>
                  <a:lnTo>
                    <a:pt x="33" y="235"/>
                  </a:lnTo>
                  <a:lnTo>
                    <a:pt x="21" y="233"/>
                  </a:lnTo>
                  <a:lnTo>
                    <a:pt x="11" y="225"/>
                  </a:lnTo>
                  <a:lnTo>
                    <a:pt x="3" y="214"/>
                  </a:lnTo>
                  <a:lnTo>
                    <a:pt x="0" y="201"/>
                  </a:lnTo>
                  <a:lnTo>
                    <a:pt x="3" y="188"/>
                  </a:lnTo>
                  <a:lnTo>
                    <a:pt x="11" y="178"/>
                  </a:lnTo>
                  <a:lnTo>
                    <a:pt x="21" y="170"/>
                  </a:lnTo>
                  <a:lnTo>
                    <a:pt x="21" y="65"/>
                  </a:lnTo>
                  <a:lnTo>
                    <a:pt x="11" y="57"/>
                  </a:lnTo>
                  <a:lnTo>
                    <a:pt x="3" y="47"/>
                  </a:lnTo>
                  <a:lnTo>
                    <a:pt x="0" y="33"/>
                  </a:lnTo>
                  <a:lnTo>
                    <a:pt x="3" y="21"/>
                  </a:lnTo>
                  <a:lnTo>
                    <a:pt x="11" y="10"/>
                  </a:lnTo>
                  <a:lnTo>
                    <a:pt x="21" y="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984C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971467" y="2665071"/>
            <a:ext cx="1053296" cy="1053296"/>
            <a:chOff x="4971467" y="2665071"/>
            <a:chExt cx="1053296" cy="1053296"/>
          </a:xfrm>
        </p:grpSpPr>
        <p:sp>
          <p:nvSpPr>
            <p:cNvPr id="28" name="矩形 27"/>
            <p:cNvSpPr/>
            <p:nvPr/>
          </p:nvSpPr>
          <p:spPr>
            <a:xfrm>
              <a:off x="4971467" y="2665071"/>
              <a:ext cx="1053296" cy="1053296"/>
            </a:xfrm>
            <a:prstGeom prst="rect">
              <a:avLst/>
            </a:prstGeom>
            <a:solidFill>
              <a:srgbClr val="E7B552"/>
            </a:solidFill>
            <a:ln w="19050">
              <a:solidFill>
                <a:srgbClr val="E7B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9" name="Freeform 32"/>
            <p:cNvSpPr>
              <a:spLocks noChangeAspect="1" noEditPoints="1"/>
            </p:cNvSpPr>
            <p:nvPr/>
          </p:nvSpPr>
          <p:spPr bwMode="auto">
            <a:xfrm>
              <a:off x="5314351" y="2937305"/>
              <a:ext cx="367527" cy="540000"/>
            </a:xfrm>
            <a:custGeom>
              <a:avLst/>
              <a:gdLst>
                <a:gd name="T0" fmla="*/ 136 w 179"/>
                <a:gd name="T1" fmla="*/ 212 h 263"/>
                <a:gd name="T2" fmla="*/ 127 w 179"/>
                <a:gd name="T3" fmla="*/ 224 h 263"/>
                <a:gd name="T4" fmla="*/ 128 w 179"/>
                <a:gd name="T5" fmla="*/ 239 h 263"/>
                <a:gd name="T6" fmla="*/ 141 w 179"/>
                <a:gd name="T7" fmla="*/ 248 h 263"/>
                <a:gd name="T8" fmla="*/ 155 w 179"/>
                <a:gd name="T9" fmla="*/ 245 h 263"/>
                <a:gd name="T10" fmla="*/ 164 w 179"/>
                <a:gd name="T11" fmla="*/ 234 h 263"/>
                <a:gd name="T12" fmla="*/ 162 w 179"/>
                <a:gd name="T13" fmla="*/ 220 h 263"/>
                <a:gd name="T14" fmla="*/ 151 w 179"/>
                <a:gd name="T15" fmla="*/ 211 h 263"/>
                <a:gd name="T16" fmla="*/ 141 w 179"/>
                <a:gd name="T17" fmla="*/ 113 h 263"/>
                <a:gd name="T18" fmla="*/ 128 w 179"/>
                <a:gd name="T19" fmla="*/ 122 h 263"/>
                <a:gd name="T20" fmla="*/ 127 w 179"/>
                <a:gd name="T21" fmla="*/ 136 h 263"/>
                <a:gd name="T22" fmla="*/ 136 w 179"/>
                <a:gd name="T23" fmla="*/ 148 h 263"/>
                <a:gd name="T24" fmla="*/ 151 w 179"/>
                <a:gd name="T25" fmla="*/ 150 h 263"/>
                <a:gd name="T26" fmla="*/ 162 w 179"/>
                <a:gd name="T27" fmla="*/ 141 h 263"/>
                <a:gd name="T28" fmla="*/ 164 w 179"/>
                <a:gd name="T29" fmla="*/ 126 h 263"/>
                <a:gd name="T30" fmla="*/ 155 w 179"/>
                <a:gd name="T31" fmla="*/ 115 h 263"/>
                <a:gd name="T32" fmla="*/ 34 w 179"/>
                <a:gd name="T33" fmla="*/ 14 h 263"/>
                <a:gd name="T34" fmla="*/ 20 w 179"/>
                <a:gd name="T35" fmla="*/ 21 h 263"/>
                <a:gd name="T36" fmla="*/ 14 w 179"/>
                <a:gd name="T37" fmla="*/ 33 h 263"/>
                <a:gd name="T38" fmla="*/ 20 w 179"/>
                <a:gd name="T39" fmla="*/ 47 h 263"/>
                <a:gd name="T40" fmla="*/ 34 w 179"/>
                <a:gd name="T41" fmla="*/ 54 h 263"/>
                <a:gd name="T42" fmla="*/ 47 w 179"/>
                <a:gd name="T43" fmla="*/ 47 h 263"/>
                <a:gd name="T44" fmla="*/ 53 w 179"/>
                <a:gd name="T45" fmla="*/ 33 h 263"/>
                <a:gd name="T46" fmla="*/ 47 w 179"/>
                <a:gd name="T47" fmla="*/ 21 h 263"/>
                <a:gd name="T48" fmla="*/ 34 w 179"/>
                <a:gd name="T49" fmla="*/ 14 h 263"/>
                <a:gd name="T50" fmla="*/ 57 w 179"/>
                <a:gd name="T51" fmla="*/ 10 h 263"/>
                <a:gd name="T52" fmla="*/ 65 w 179"/>
                <a:gd name="T53" fmla="*/ 47 h 263"/>
                <a:gd name="T54" fmla="*/ 47 w 179"/>
                <a:gd name="T55" fmla="*/ 97 h 263"/>
                <a:gd name="T56" fmla="*/ 52 w 179"/>
                <a:gd name="T57" fmla="*/ 112 h 263"/>
                <a:gd name="T58" fmla="*/ 114 w 179"/>
                <a:gd name="T59" fmla="*/ 118 h 263"/>
                <a:gd name="T60" fmla="*/ 146 w 179"/>
                <a:gd name="T61" fmla="*/ 98 h 263"/>
                <a:gd name="T62" fmla="*/ 176 w 179"/>
                <a:gd name="T63" fmla="*/ 118 h 263"/>
                <a:gd name="T64" fmla="*/ 169 w 179"/>
                <a:gd name="T65" fmla="*/ 155 h 263"/>
                <a:gd name="T66" fmla="*/ 132 w 179"/>
                <a:gd name="T67" fmla="*/ 163 h 263"/>
                <a:gd name="T68" fmla="*/ 68 w 179"/>
                <a:gd name="T69" fmla="*/ 145 h 263"/>
                <a:gd name="T70" fmla="*/ 47 w 179"/>
                <a:gd name="T71" fmla="*/ 195 h 263"/>
                <a:gd name="T72" fmla="*/ 52 w 179"/>
                <a:gd name="T73" fmla="*/ 210 h 263"/>
                <a:gd name="T74" fmla="*/ 114 w 179"/>
                <a:gd name="T75" fmla="*/ 216 h 263"/>
                <a:gd name="T76" fmla="*/ 146 w 179"/>
                <a:gd name="T77" fmla="*/ 196 h 263"/>
                <a:gd name="T78" fmla="*/ 176 w 179"/>
                <a:gd name="T79" fmla="*/ 216 h 263"/>
                <a:gd name="T80" fmla="*/ 169 w 179"/>
                <a:gd name="T81" fmla="*/ 253 h 263"/>
                <a:gd name="T82" fmla="*/ 132 w 179"/>
                <a:gd name="T83" fmla="*/ 261 h 263"/>
                <a:gd name="T84" fmla="*/ 68 w 179"/>
                <a:gd name="T85" fmla="*/ 243 h 263"/>
                <a:gd name="T86" fmla="*/ 32 w 179"/>
                <a:gd name="T87" fmla="*/ 225 h 263"/>
                <a:gd name="T88" fmla="*/ 20 w 179"/>
                <a:gd name="T89" fmla="*/ 195 h 263"/>
                <a:gd name="T90" fmla="*/ 2 w 179"/>
                <a:gd name="T91" fmla="*/ 47 h 263"/>
                <a:gd name="T92" fmla="*/ 10 w 179"/>
                <a:gd name="T93" fmla="*/ 1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9" h="263">
                  <a:moveTo>
                    <a:pt x="146" y="210"/>
                  </a:moveTo>
                  <a:lnTo>
                    <a:pt x="141" y="211"/>
                  </a:lnTo>
                  <a:lnTo>
                    <a:pt x="136" y="212"/>
                  </a:lnTo>
                  <a:lnTo>
                    <a:pt x="132" y="215"/>
                  </a:lnTo>
                  <a:lnTo>
                    <a:pt x="128" y="220"/>
                  </a:lnTo>
                  <a:lnTo>
                    <a:pt x="127" y="224"/>
                  </a:lnTo>
                  <a:lnTo>
                    <a:pt x="126" y="229"/>
                  </a:lnTo>
                  <a:lnTo>
                    <a:pt x="127" y="234"/>
                  </a:lnTo>
                  <a:lnTo>
                    <a:pt x="128" y="239"/>
                  </a:lnTo>
                  <a:lnTo>
                    <a:pt x="132" y="243"/>
                  </a:lnTo>
                  <a:lnTo>
                    <a:pt x="136" y="245"/>
                  </a:lnTo>
                  <a:lnTo>
                    <a:pt x="141" y="248"/>
                  </a:lnTo>
                  <a:lnTo>
                    <a:pt x="146" y="248"/>
                  </a:lnTo>
                  <a:lnTo>
                    <a:pt x="151" y="248"/>
                  </a:lnTo>
                  <a:lnTo>
                    <a:pt x="155" y="245"/>
                  </a:lnTo>
                  <a:lnTo>
                    <a:pt x="159" y="243"/>
                  </a:lnTo>
                  <a:lnTo>
                    <a:pt x="162" y="239"/>
                  </a:lnTo>
                  <a:lnTo>
                    <a:pt x="164" y="234"/>
                  </a:lnTo>
                  <a:lnTo>
                    <a:pt x="165" y="229"/>
                  </a:lnTo>
                  <a:lnTo>
                    <a:pt x="164" y="224"/>
                  </a:lnTo>
                  <a:lnTo>
                    <a:pt x="162" y="220"/>
                  </a:lnTo>
                  <a:lnTo>
                    <a:pt x="159" y="215"/>
                  </a:lnTo>
                  <a:lnTo>
                    <a:pt x="155" y="212"/>
                  </a:lnTo>
                  <a:lnTo>
                    <a:pt x="151" y="211"/>
                  </a:lnTo>
                  <a:lnTo>
                    <a:pt x="146" y="210"/>
                  </a:lnTo>
                  <a:close/>
                  <a:moveTo>
                    <a:pt x="146" y="112"/>
                  </a:moveTo>
                  <a:lnTo>
                    <a:pt x="141" y="113"/>
                  </a:lnTo>
                  <a:lnTo>
                    <a:pt x="136" y="115"/>
                  </a:lnTo>
                  <a:lnTo>
                    <a:pt x="132" y="118"/>
                  </a:lnTo>
                  <a:lnTo>
                    <a:pt x="128" y="122"/>
                  </a:lnTo>
                  <a:lnTo>
                    <a:pt x="127" y="126"/>
                  </a:lnTo>
                  <a:lnTo>
                    <a:pt x="126" y="131"/>
                  </a:lnTo>
                  <a:lnTo>
                    <a:pt x="127" y="136"/>
                  </a:lnTo>
                  <a:lnTo>
                    <a:pt x="128" y="141"/>
                  </a:lnTo>
                  <a:lnTo>
                    <a:pt x="132" y="145"/>
                  </a:lnTo>
                  <a:lnTo>
                    <a:pt x="136" y="148"/>
                  </a:lnTo>
                  <a:lnTo>
                    <a:pt x="141" y="150"/>
                  </a:lnTo>
                  <a:lnTo>
                    <a:pt x="146" y="150"/>
                  </a:lnTo>
                  <a:lnTo>
                    <a:pt x="151" y="150"/>
                  </a:lnTo>
                  <a:lnTo>
                    <a:pt x="155" y="148"/>
                  </a:lnTo>
                  <a:lnTo>
                    <a:pt x="159" y="145"/>
                  </a:lnTo>
                  <a:lnTo>
                    <a:pt x="162" y="141"/>
                  </a:lnTo>
                  <a:lnTo>
                    <a:pt x="164" y="136"/>
                  </a:lnTo>
                  <a:lnTo>
                    <a:pt x="165" y="131"/>
                  </a:lnTo>
                  <a:lnTo>
                    <a:pt x="164" y="126"/>
                  </a:lnTo>
                  <a:lnTo>
                    <a:pt x="162" y="122"/>
                  </a:lnTo>
                  <a:lnTo>
                    <a:pt x="159" y="118"/>
                  </a:lnTo>
                  <a:lnTo>
                    <a:pt x="155" y="115"/>
                  </a:lnTo>
                  <a:lnTo>
                    <a:pt x="151" y="113"/>
                  </a:lnTo>
                  <a:lnTo>
                    <a:pt x="146" y="112"/>
                  </a:lnTo>
                  <a:close/>
                  <a:moveTo>
                    <a:pt x="34" y="14"/>
                  </a:moveTo>
                  <a:lnTo>
                    <a:pt x="29" y="16"/>
                  </a:lnTo>
                  <a:lnTo>
                    <a:pt x="24" y="17"/>
                  </a:lnTo>
                  <a:lnTo>
                    <a:pt x="20" y="21"/>
                  </a:lnTo>
                  <a:lnTo>
                    <a:pt x="18" y="24"/>
                  </a:lnTo>
                  <a:lnTo>
                    <a:pt x="15" y="28"/>
                  </a:lnTo>
                  <a:lnTo>
                    <a:pt x="14" y="33"/>
                  </a:lnTo>
                  <a:lnTo>
                    <a:pt x="15" y="38"/>
                  </a:lnTo>
                  <a:lnTo>
                    <a:pt x="18" y="43"/>
                  </a:lnTo>
                  <a:lnTo>
                    <a:pt x="20" y="47"/>
                  </a:lnTo>
                  <a:lnTo>
                    <a:pt x="24" y="50"/>
                  </a:lnTo>
                  <a:lnTo>
                    <a:pt x="29" y="52"/>
                  </a:lnTo>
                  <a:lnTo>
                    <a:pt x="34" y="54"/>
                  </a:lnTo>
                  <a:lnTo>
                    <a:pt x="39" y="52"/>
                  </a:lnTo>
                  <a:lnTo>
                    <a:pt x="43" y="50"/>
                  </a:lnTo>
                  <a:lnTo>
                    <a:pt x="47" y="47"/>
                  </a:lnTo>
                  <a:lnTo>
                    <a:pt x="51" y="43"/>
                  </a:lnTo>
                  <a:lnTo>
                    <a:pt x="52" y="38"/>
                  </a:lnTo>
                  <a:lnTo>
                    <a:pt x="53" y="33"/>
                  </a:lnTo>
                  <a:lnTo>
                    <a:pt x="52" y="28"/>
                  </a:lnTo>
                  <a:lnTo>
                    <a:pt x="51" y="24"/>
                  </a:lnTo>
                  <a:lnTo>
                    <a:pt x="47" y="21"/>
                  </a:lnTo>
                  <a:lnTo>
                    <a:pt x="43" y="17"/>
                  </a:lnTo>
                  <a:lnTo>
                    <a:pt x="39" y="16"/>
                  </a:lnTo>
                  <a:lnTo>
                    <a:pt x="34" y="14"/>
                  </a:lnTo>
                  <a:close/>
                  <a:moveTo>
                    <a:pt x="34" y="0"/>
                  </a:moveTo>
                  <a:lnTo>
                    <a:pt x="47" y="3"/>
                  </a:lnTo>
                  <a:lnTo>
                    <a:pt x="57" y="10"/>
                  </a:lnTo>
                  <a:lnTo>
                    <a:pt x="65" y="21"/>
                  </a:lnTo>
                  <a:lnTo>
                    <a:pt x="67" y="33"/>
                  </a:lnTo>
                  <a:lnTo>
                    <a:pt x="65" y="47"/>
                  </a:lnTo>
                  <a:lnTo>
                    <a:pt x="57" y="57"/>
                  </a:lnTo>
                  <a:lnTo>
                    <a:pt x="47" y="65"/>
                  </a:lnTo>
                  <a:lnTo>
                    <a:pt x="47" y="97"/>
                  </a:lnTo>
                  <a:lnTo>
                    <a:pt x="47" y="101"/>
                  </a:lnTo>
                  <a:lnTo>
                    <a:pt x="49" y="106"/>
                  </a:lnTo>
                  <a:lnTo>
                    <a:pt x="52" y="112"/>
                  </a:lnTo>
                  <a:lnTo>
                    <a:pt x="58" y="116"/>
                  </a:lnTo>
                  <a:lnTo>
                    <a:pt x="68" y="118"/>
                  </a:lnTo>
                  <a:lnTo>
                    <a:pt x="114" y="118"/>
                  </a:lnTo>
                  <a:lnTo>
                    <a:pt x="122" y="108"/>
                  </a:lnTo>
                  <a:lnTo>
                    <a:pt x="132" y="101"/>
                  </a:lnTo>
                  <a:lnTo>
                    <a:pt x="146" y="98"/>
                  </a:lnTo>
                  <a:lnTo>
                    <a:pt x="159" y="101"/>
                  </a:lnTo>
                  <a:lnTo>
                    <a:pt x="169" y="108"/>
                  </a:lnTo>
                  <a:lnTo>
                    <a:pt x="176" y="118"/>
                  </a:lnTo>
                  <a:lnTo>
                    <a:pt x="179" y="131"/>
                  </a:lnTo>
                  <a:lnTo>
                    <a:pt x="176" y="145"/>
                  </a:lnTo>
                  <a:lnTo>
                    <a:pt x="169" y="155"/>
                  </a:lnTo>
                  <a:lnTo>
                    <a:pt x="159" y="163"/>
                  </a:lnTo>
                  <a:lnTo>
                    <a:pt x="146" y="165"/>
                  </a:lnTo>
                  <a:lnTo>
                    <a:pt x="132" y="163"/>
                  </a:lnTo>
                  <a:lnTo>
                    <a:pt x="122" y="155"/>
                  </a:lnTo>
                  <a:lnTo>
                    <a:pt x="114" y="145"/>
                  </a:lnTo>
                  <a:lnTo>
                    <a:pt x="68" y="145"/>
                  </a:lnTo>
                  <a:lnTo>
                    <a:pt x="57" y="144"/>
                  </a:lnTo>
                  <a:lnTo>
                    <a:pt x="47" y="140"/>
                  </a:lnTo>
                  <a:lnTo>
                    <a:pt x="47" y="195"/>
                  </a:lnTo>
                  <a:lnTo>
                    <a:pt x="47" y="198"/>
                  </a:lnTo>
                  <a:lnTo>
                    <a:pt x="49" y="203"/>
                  </a:lnTo>
                  <a:lnTo>
                    <a:pt x="52" y="210"/>
                  </a:lnTo>
                  <a:lnTo>
                    <a:pt x="58" y="214"/>
                  </a:lnTo>
                  <a:lnTo>
                    <a:pt x="68" y="216"/>
                  </a:lnTo>
                  <a:lnTo>
                    <a:pt x="114" y="216"/>
                  </a:lnTo>
                  <a:lnTo>
                    <a:pt x="122" y="205"/>
                  </a:lnTo>
                  <a:lnTo>
                    <a:pt x="132" y="198"/>
                  </a:lnTo>
                  <a:lnTo>
                    <a:pt x="146" y="196"/>
                  </a:lnTo>
                  <a:lnTo>
                    <a:pt x="159" y="198"/>
                  </a:lnTo>
                  <a:lnTo>
                    <a:pt x="169" y="206"/>
                  </a:lnTo>
                  <a:lnTo>
                    <a:pt x="176" y="216"/>
                  </a:lnTo>
                  <a:lnTo>
                    <a:pt x="179" y="229"/>
                  </a:lnTo>
                  <a:lnTo>
                    <a:pt x="176" y="242"/>
                  </a:lnTo>
                  <a:lnTo>
                    <a:pt x="169" y="253"/>
                  </a:lnTo>
                  <a:lnTo>
                    <a:pt x="159" y="259"/>
                  </a:lnTo>
                  <a:lnTo>
                    <a:pt x="146" y="263"/>
                  </a:lnTo>
                  <a:lnTo>
                    <a:pt x="132" y="261"/>
                  </a:lnTo>
                  <a:lnTo>
                    <a:pt x="122" y="253"/>
                  </a:lnTo>
                  <a:lnTo>
                    <a:pt x="114" y="243"/>
                  </a:lnTo>
                  <a:lnTo>
                    <a:pt x="68" y="243"/>
                  </a:lnTo>
                  <a:lnTo>
                    <a:pt x="53" y="240"/>
                  </a:lnTo>
                  <a:lnTo>
                    <a:pt x="40" y="234"/>
                  </a:lnTo>
                  <a:lnTo>
                    <a:pt x="32" y="225"/>
                  </a:lnTo>
                  <a:lnTo>
                    <a:pt x="25" y="215"/>
                  </a:lnTo>
                  <a:lnTo>
                    <a:pt x="21" y="205"/>
                  </a:lnTo>
                  <a:lnTo>
                    <a:pt x="20" y="195"/>
                  </a:lnTo>
                  <a:lnTo>
                    <a:pt x="20" y="65"/>
                  </a:lnTo>
                  <a:lnTo>
                    <a:pt x="10" y="57"/>
                  </a:lnTo>
                  <a:lnTo>
                    <a:pt x="2" y="47"/>
                  </a:lnTo>
                  <a:lnTo>
                    <a:pt x="0" y="33"/>
                  </a:lnTo>
                  <a:lnTo>
                    <a:pt x="2" y="21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984C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971467" y="3776242"/>
            <a:ext cx="1053296" cy="1053296"/>
            <a:chOff x="4971467" y="3776242"/>
            <a:chExt cx="1053296" cy="1053296"/>
          </a:xfrm>
        </p:grpSpPr>
        <p:sp>
          <p:nvSpPr>
            <p:cNvPr id="32" name="矩形 31"/>
            <p:cNvSpPr/>
            <p:nvPr/>
          </p:nvSpPr>
          <p:spPr>
            <a:xfrm>
              <a:off x="4971467" y="3776242"/>
              <a:ext cx="1053296" cy="1053296"/>
            </a:xfrm>
            <a:prstGeom prst="rect">
              <a:avLst/>
            </a:prstGeom>
            <a:solidFill>
              <a:srgbClr val="E7B552"/>
            </a:solidFill>
            <a:ln w="19050">
              <a:solidFill>
                <a:srgbClr val="E7B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3" name="Freeform 33"/>
            <p:cNvSpPr>
              <a:spLocks noChangeAspect="1" noEditPoints="1"/>
            </p:cNvSpPr>
            <p:nvPr/>
          </p:nvSpPr>
          <p:spPr bwMode="auto">
            <a:xfrm>
              <a:off x="5421135" y="4082459"/>
              <a:ext cx="153957" cy="540000"/>
            </a:xfrm>
            <a:custGeom>
              <a:avLst/>
              <a:gdLst>
                <a:gd name="T0" fmla="*/ 28 w 67"/>
                <a:gd name="T1" fmla="*/ 183 h 235"/>
                <a:gd name="T2" fmla="*/ 20 w 67"/>
                <a:gd name="T3" fmla="*/ 187 h 235"/>
                <a:gd name="T4" fmla="*/ 15 w 67"/>
                <a:gd name="T5" fmla="*/ 196 h 235"/>
                <a:gd name="T6" fmla="*/ 15 w 67"/>
                <a:gd name="T7" fmla="*/ 206 h 235"/>
                <a:gd name="T8" fmla="*/ 20 w 67"/>
                <a:gd name="T9" fmla="*/ 215 h 235"/>
                <a:gd name="T10" fmla="*/ 28 w 67"/>
                <a:gd name="T11" fmla="*/ 220 h 235"/>
                <a:gd name="T12" fmla="*/ 38 w 67"/>
                <a:gd name="T13" fmla="*/ 220 h 235"/>
                <a:gd name="T14" fmla="*/ 47 w 67"/>
                <a:gd name="T15" fmla="*/ 215 h 235"/>
                <a:gd name="T16" fmla="*/ 52 w 67"/>
                <a:gd name="T17" fmla="*/ 206 h 235"/>
                <a:gd name="T18" fmla="*/ 52 w 67"/>
                <a:gd name="T19" fmla="*/ 196 h 235"/>
                <a:gd name="T20" fmla="*/ 47 w 67"/>
                <a:gd name="T21" fmla="*/ 187 h 235"/>
                <a:gd name="T22" fmla="*/ 38 w 67"/>
                <a:gd name="T23" fmla="*/ 183 h 235"/>
                <a:gd name="T24" fmla="*/ 33 w 67"/>
                <a:gd name="T25" fmla="*/ 14 h 235"/>
                <a:gd name="T26" fmla="*/ 24 w 67"/>
                <a:gd name="T27" fmla="*/ 17 h 235"/>
                <a:gd name="T28" fmla="*/ 17 w 67"/>
                <a:gd name="T29" fmla="*/ 24 h 235"/>
                <a:gd name="T30" fmla="*/ 14 w 67"/>
                <a:gd name="T31" fmla="*/ 33 h 235"/>
                <a:gd name="T32" fmla="*/ 17 w 67"/>
                <a:gd name="T33" fmla="*/ 43 h 235"/>
                <a:gd name="T34" fmla="*/ 24 w 67"/>
                <a:gd name="T35" fmla="*/ 50 h 235"/>
                <a:gd name="T36" fmla="*/ 33 w 67"/>
                <a:gd name="T37" fmla="*/ 54 h 235"/>
                <a:gd name="T38" fmla="*/ 43 w 67"/>
                <a:gd name="T39" fmla="*/ 50 h 235"/>
                <a:gd name="T40" fmla="*/ 51 w 67"/>
                <a:gd name="T41" fmla="*/ 43 h 235"/>
                <a:gd name="T42" fmla="*/ 53 w 67"/>
                <a:gd name="T43" fmla="*/ 33 h 235"/>
                <a:gd name="T44" fmla="*/ 51 w 67"/>
                <a:gd name="T45" fmla="*/ 24 h 235"/>
                <a:gd name="T46" fmla="*/ 43 w 67"/>
                <a:gd name="T47" fmla="*/ 17 h 235"/>
                <a:gd name="T48" fmla="*/ 33 w 67"/>
                <a:gd name="T49" fmla="*/ 14 h 235"/>
                <a:gd name="T50" fmla="*/ 47 w 67"/>
                <a:gd name="T51" fmla="*/ 3 h 235"/>
                <a:gd name="T52" fmla="*/ 65 w 67"/>
                <a:gd name="T53" fmla="*/ 21 h 235"/>
                <a:gd name="T54" fmla="*/ 65 w 67"/>
                <a:gd name="T55" fmla="*/ 47 h 235"/>
                <a:gd name="T56" fmla="*/ 47 w 67"/>
                <a:gd name="T57" fmla="*/ 65 h 235"/>
                <a:gd name="T58" fmla="*/ 57 w 67"/>
                <a:gd name="T59" fmla="*/ 178 h 235"/>
                <a:gd name="T60" fmla="*/ 67 w 67"/>
                <a:gd name="T61" fmla="*/ 201 h 235"/>
                <a:gd name="T62" fmla="*/ 57 w 67"/>
                <a:gd name="T63" fmla="*/ 225 h 235"/>
                <a:gd name="T64" fmla="*/ 33 w 67"/>
                <a:gd name="T65" fmla="*/ 235 h 235"/>
                <a:gd name="T66" fmla="*/ 10 w 67"/>
                <a:gd name="T67" fmla="*/ 225 h 235"/>
                <a:gd name="T68" fmla="*/ 0 w 67"/>
                <a:gd name="T69" fmla="*/ 201 h 235"/>
                <a:gd name="T70" fmla="*/ 10 w 67"/>
                <a:gd name="T71" fmla="*/ 178 h 235"/>
                <a:gd name="T72" fmla="*/ 20 w 67"/>
                <a:gd name="T73" fmla="*/ 65 h 235"/>
                <a:gd name="T74" fmla="*/ 3 w 67"/>
                <a:gd name="T75" fmla="*/ 47 h 235"/>
                <a:gd name="T76" fmla="*/ 3 w 67"/>
                <a:gd name="T77" fmla="*/ 21 h 235"/>
                <a:gd name="T78" fmla="*/ 20 w 67"/>
                <a:gd name="T79" fmla="*/ 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235">
                  <a:moveTo>
                    <a:pt x="33" y="182"/>
                  </a:moveTo>
                  <a:lnTo>
                    <a:pt x="28" y="183"/>
                  </a:lnTo>
                  <a:lnTo>
                    <a:pt x="24" y="184"/>
                  </a:lnTo>
                  <a:lnTo>
                    <a:pt x="20" y="187"/>
                  </a:lnTo>
                  <a:lnTo>
                    <a:pt x="17" y="192"/>
                  </a:lnTo>
                  <a:lnTo>
                    <a:pt x="15" y="196"/>
                  </a:lnTo>
                  <a:lnTo>
                    <a:pt x="14" y="201"/>
                  </a:lnTo>
                  <a:lnTo>
                    <a:pt x="15" y="206"/>
                  </a:lnTo>
                  <a:lnTo>
                    <a:pt x="17" y="211"/>
                  </a:lnTo>
                  <a:lnTo>
                    <a:pt x="20" y="215"/>
                  </a:lnTo>
                  <a:lnTo>
                    <a:pt x="24" y="217"/>
                  </a:lnTo>
                  <a:lnTo>
                    <a:pt x="28" y="220"/>
                  </a:lnTo>
                  <a:lnTo>
                    <a:pt x="33" y="220"/>
                  </a:lnTo>
                  <a:lnTo>
                    <a:pt x="38" y="220"/>
                  </a:lnTo>
                  <a:lnTo>
                    <a:pt x="43" y="217"/>
                  </a:lnTo>
                  <a:lnTo>
                    <a:pt x="47" y="215"/>
                  </a:lnTo>
                  <a:lnTo>
                    <a:pt x="51" y="211"/>
                  </a:lnTo>
                  <a:lnTo>
                    <a:pt x="52" y="206"/>
                  </a:lnTo>
                  <a:lnTo>
                    <a:pt x="53" y="201"/>
                  </a:lnTo>
                  <a:lnTo>
                    <a:pt x="52" y="196"/>
                  </a:lnTo>
                  <a:lnTo>
                    <a:pt x="51" y="192"/>
                  </a:lnTo>
                  <a:lnTo>
                    <a:pt x="47" y="187"/>
                  </a:lnTo>
                  <a:lnTo>
                    <a:pt x="43" y="184"/>
                  </a:lnTo>
                  <a:lnTo>
                    <a:pt x="38" y="183"/>
                  </a:lnTo>
                  <a:lnTo>
                    <a:pt x="33" y="182"/>
                  </a:lnTo>
                  <a:close/>
                  <a:moveTo>
                    <a:pt x="33" y="14"/>
                  </a:moveTo>
                  <a:lnTo>
                    <a:pt x="28" y="16"/>
                  </a:lnTo>
                  <a:lnTo>
                    <a:pt x="24" y="17"/>
                  </a:lnTo>
                  <a:lnTo>
                    <a:pt x="20" y="21"/>
                  </a:lnTo>
                  <a:lnTo>
                    <a:pt x="17" y="24"/>
                  </a:lnTo>
                  <a:lnTo>
                    <a:pt x="15" y="28"/>
                  </a:lnTo>
                  <a:lnTo>
                    <a:pt x="14" y="33"/>
                  </a:lnTo>
                  <a:lnTo>
                    <a:pt x="15" y="38"/>
                  </a:lnTo>
                  <a:lnTo>
                    <a:pt x="17" y="43"/>
                  </a:lnTo>
                  <a:lnTo>
                    <a:pt x="20" y="47"/>
                  </a:lnTo>
                  <a:lnTo>
                    <a:pt x="24" y="50"/>
                  </a:lnTo>
                  <a:lnTo>
                    <a:pt x="28" y="52"/>
                  </a:lnTo>
                  <a:lnTo>
                    <a:pt x="33" y="54"/>
                  </a:lnTo>
                  <a:lnTo>
                    <a:pt x="38" y="52"/>
                  </a:lnTo>
                  <a:lnTo>
                    <a:pt x="43" y="50"/>
                  </a:lnTo>
                  <a:lnTo>
                    <a:pt x="47" y="47"/>
                  </a:lnTo>
                  <a:lnTo>
                    <a:pt x="51" y="43"/>
                  </a:lnTo>
                  <a:lnTo>
                    <a:pt x="52" y="38"/>
                  </a:lnTo>
                  <a:lnTo>
                    <a:pt x="53" y="33"/>
                  </a:lnTo>
                  <a:lnTo>
                    <a:pt x="52" y="28"/>
                  </a:lnTo>
                  <a:lnTo>
                    <a:pt x="51" y="24"/>
                  </a:lnTo>
                  <a:lnTo>
                    <a:pt x="47" y="21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3" y="14"/>
                  </a:lnTo>
                  <a:close/>
                  <a:moveTo>
                    <a:pt x="33" y="0"/>
                  </a:moveTo>
                  <a:lnTo>
                    <a:pt x="47" y="3"/>
                  </a:lnTo>
                  <a:lnTo>
                    <a:pt x="57" y="10"/>
                  </a:lnTo>
                  <a:lnTo>
                    <a:pt x="65" y="21"/>
                  </a:lnTo>
                  <a:lnTo>
                    <a:pt x="67" y="33"/>
                  </a:lnTo>
                  <a:lnTo>
                    <a:pt x="65" y="47"/>
                  </a:lnTo>
                  <a:lnTo>
                    <a:pt x="57" y="57"/>
                  </a:lnTo>
                  <a:lnTo>
                    <a:pt x="47" y="65"/>
                  </a:lnTo>
                  <a:lnTo>
                    <a:pt x="47" y="170"/>
                  </a:lnTo>
                  <a:lnTo>
                    <a:pt x="57" y="178"/>
                  </a:lnTo>
                  <a:lnTo>
                    <a:pt x="65" y="188"/>
                  </a:lnTo>
                  <a:lnTo>
                    <a:pt x="67" y="201"/>
                  </a:lnTo>
                  <a:lnTo>
                    <a:pt x="65" y="214"/>
                  </a:lnTo>
                  <a:lnTo>
                    <a:pt x="57" y="225"/>
                  </a:lnTo>
                  <a:lnTo>
                    <a:pt x="47" y="233"/>
                  </a:lnTo>
                  <a:lnTo>
                    <a:pt x="33" y="235"/>
                  </a:lnTo>
                  <a:lnTo>
                    <a:pt x="20" y="233"/>
                  </a:lnTo>
                  <a:lnTo>
                    <a:pt x="10" y="225"/>
                  </a:lnTo>
                  <a:lnTo>
                    <a:pt x="3" y="214"/>
                  </a:lnTo>
                  <a:lnTo>
                    <a:pt x="0" y="201"/>
                  </a:lnTo>
                  <a:lnTo>
                    <a:pt x="3" y="188"/>
                  </a:lnTo>
                  <a:lnTo>
                    <a:pt x="10" y="178"/>
                  </a:lnTo>
                  <a:lnTo>
                    <a:pt x="20" y="170"/>
                  </a:lnTo>
                  <a:lnTo>
                    <a:pt x="20" y="65"/>
                  </a:lnTo>
                  <a:lnTo>
                    <a:pt x="10" y="57"/>
                  </a:lnTo>
                  <a:lnTo>
                    <a:pt x="3" y="47"/>
                  </a:lnTo>
                  <a:lnTo>
                    <a:pt x="0" y="33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0" y="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984C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62614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4738678" y="2357430"/>
            <a:ext cx="2708332" cy="2334770"/>
          </a:xfrm>
          <a:prstGeom prst="triangle">
            <a:avLst/>
          </a:prstGeom>
          <a:gradFill flip="none" rotWithShape="1">
            <a:gsLst>
              <a:gs pos="58000">
                <a:schemeClr val="bg2"/>
              </a:gs>
              <a:gs pos="78000">
                <a:schemeClr val="bg2">
                  <a:lumMod val="75000"/>
                </a:schemeClr>
              </a:gs>
              <a:gs pos="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  <a:effectLst>
            <a:outerShdw blurRad="381000" dist="50800" dir="8100000" algn="tr" rotWithShape="0">
              <a:schemeClr val="tx1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 dirty="0">
              <a:solidFill>
                <a:schemeClr val="accent2"/>
              </a:solidFill>
              <a:latin typeface="+mj-ea"/>
              <a:ea typeface="+mj-ea"/>
            </a:endParaRPr>
          </a:p>
          <a:p>
            <a:pPr algn="ctr"/>
            <a:endParaRPr lang="en-US" altLang="zh-CN" dirty="0"/>
          </a:p>
        </p:txBody>
      </p:sp>
      <p:sp>
        <p:nvSpPr>
          <p:cNvPr id="4" name="椭圆 3"/>
          <p:cNvSpPr/>
          <p:nvPr/>
        </p:nvSpPr>
        <p:spPr>
          <a:xfrm>
            <a:off x="5985501" y="1674019"/>
            <a:ext cx="220998" cy="220998"/>
          </a:xfrm>
          <a:prstGeom prst="ellipse">
            <a:avLst/>
          </a:prstGeom>
          <a:gradFill flip="none" rotWithShape="1">
            <a:gsLst>
              <a:gs pos="47000">
                <a:schemeClr val="bg2"/>
              </a:gs>
              <a:gs pos="78000">
                <a:schemeClr val="bg2">
                  <a:lumMod val="75000"/>
                </a:schemeClr>
              </a:gs>
              <a:gs pos="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  <a:effectLst>
            <a:outerShdw blurRad="381000" dist="50800" dir="8100000" algn="tr" rotWithShape="0">
              <a:schemeClr val="tx1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663296" y="2417148"/>
            <a:ext cx="2023704" cy="202370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chemeClr val="bg2"/>
              </a:gs>
              <a:gs pos="78000">
                <a:schemeClr val="bg2">
                  <a:lumMod val="75000"/>
                </a:schemeClr>
              </a:gs>
              <a:gs pos="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  <a:effectLst>
            <a:outerShdw blurRad="381000" dist="50800" dir="8100000" algn="tr" rotWithShape="0">
              <a:schemeClr val="tx1">
                <a:alpha val="4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7"/>
          <p:cNvGrpSpPr/>
          <p:nvPr/>
        </p:nvGrpSpPr>
        <p:grpSpPr>
          <a:xfrm>
            <a:off x="1835360" y="2833078"/>
            <a:ext cx="1679576" cy="671155"/>
            <a:chOff x="5254624" y="1793496"/>
            <a:chExt cx="1679576" cy="671155"/>
          </a:xfrm>
        </p:grpSpPr>
        <p:sp>
          <p:nvSpPr>
            <p:cNvPr id="9" name="文本框 8"/>
            <p:cNvSpPr txBox="1"/>
            <p:nvPr/>
          </p:nvSpPr>
          <p:spPr>
            <a:xfrm>
              <a:off x="5254624" y="2087240"/>
              <a:ext cx="1679576" cy="37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Android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grpSp>
          <p:nvGrpSpPr>
            <p:cNvPr id="5" name="组合 9"/>
            <p:cNvGrpSpPr/>
            <p:nvPr/>
          </p:nvGrpSpPr>
          <p:grpSpPr>
            <a:xfrm>
              <a:off x="5568949" y="1793496"/>
              <a:ext cx="1050926" cy="333082"/>
              <a:chOff x="2676526" y="4188491"/>
              <a:chExt cx="1049743" cy="332709"/>
            </a:xfrm>
            <a:solidFill>
              <a:schemeClr val="accent2"/>
            </a:solidFill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2676526" y="4188491"/>
                <a:ext cx="199432" cy="326893"/>
              </a:xfrm>
              <a:custGeom>
                <a:avLst/>
                <a:gdLst>
                  <a:gd name="T0" fmla="*/ 46 w 348"/>
                  <a:gd name="T1" fmla="*/ 72 h 568"/>
                  <a:gd name="T2" fmla="*/ 10 w 348"/>
                  <a:gd name="T3" fmla="*/ 54 h 568"/>
                  <a:gd name="T4" fmla="*/ 15 w 348"/>
                  <a:gd name="T5" fmla="*/ 84 h 568"/>
                  <a:gd name="T6" fmla="*/ 48 w 348"/>
                  <a:gd name="T7" fmla="*/ 105 h 568"/>
                  <a:gd name="T8" fmla="*/ 49 w 348"/>
                  <a:gd name="T9" fmla="*/ 365 h 568"/>
                  <a:gd name="T10" fmla="*/ 10 w 348"/>
                  <a:gd name="T11" fmla="*/ 505 h 568"/>
                  <a:gd name="T12" fmla="*/ 62 w 348"/>
                  <a:gd name="T13" fmla="*/ 567 h 568"/>
                  <a:gd name="T14" fmla="*/ 119 w 348"/>
                  <a:gd name="T15" fmla="*/ 506 h 568"/>
                  <a:gd name="T16" fmla="*/ 84 w 348"/>
                  <a:gd name="T17" fmla="*/ 366 h 568"/>
                  <a:gd name="T18" fmla="*/ 80 w 348"/>
                  <a:gd name="T19" fmla="*/ 292 h 568"/>
                  <a:gd name="T20" fmla="*/ 258 w 348"/>
                  <a:gd name="T21" fmla="*/ 320 h 568"/>
                  <a:gd name="T22" fmla="*/ 334 w 348"/>
                  <a:gd name="T23" fmla="*/ 139 h 568"/>
                  <a:gd name="T24" fmla="*/ 205 w 348"/>
                  <a:gd name="T25" fmla="*/ 17 h 568"/>
                  <a:gd name="T26" fmla="*/ 68 w 348"/>
                  <a:gd name="T27" fmla="*/ 33 h 568"/>
                  <a:gd name="T28" fmla="*/ 63 w 348"/>
                  <a:gd name="T29" fmla="*/ 72 h 568"/>
                  <a:gd name="T30" fmla="*/ 99 w 348"/>
                  <a:gd name="T31" fmla="*/ 68 h 568"/>
                  <a:gd name="T32" fmla="*/ 113 w 348"/>
                  <a:gd name="T33" fmla="*/ 47 h 568"/>
                  <a:gd name="T34" fmla="*/ 169 w 348"/>
                  <a:gd name="T35" fmla="*/ 40 h 568"/>
                  <a:gd name="T36" fmla="*/ 238 w 348"/>
                  <a:gd name="T37" fmla="*/ 115 h 568"/>
                  <a:gd name="T38" fmla="*/ 190 w 348"/>
                  <a:gd name="T39" fmla="*/ 208 h 568"/>
                  <a:gd name="T40" fmla="*/ 92 w 348"/>
                  <a:gd name="T41" fmla="*/ 182 h 568"/>
                  <a:gd name="T42" fmla="*/ 46 w 348"/>
                  <a:gd name="T43" fmla="*/ 72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8" h="568">
                    <a:moveTo>
                      <a:pt x="46" y="72"/>
                    </a:moveTo>
                    <a:cubicBezTo>
                      <a:pt x="46" y="72"/>
                      <a:pt x="31" y="40"/>
                      <a:pt x="10" y="54"/>
                    </a:cubicBezTo>
                    <a:cubicBezTo>
                      <a:pt x="0" y="62"/>
                      <a:pt x="3" y="80"/>
                      <a:pt x="15" y="84"/>
                    </a:cubicBezTo>
                    <a:cubicBezTo>
                      <a:pt x="28" y="87"/>
                      <a:pt x="41" y="89"/>
                      <a:pt x="48" y="105"/>
                    </a:cubicBezTo>
                    <a:cubicBezTo>
                      <a:pt x="54" y="121"/>
                      <a:pt x="71" y="302"/>
                      <a:pt x="49" y="365"/>
                    </a:cubicBezTo>
                    <a:cubicBezTo>
                      <a:pt x="33" y="414"/>
                      <a:pt x="4" y="455"/>
                      <a:pt x="10" y="505"/>
                    </a:cubicBezTo>
                    <a:cubicBezTo>
                      <a:pt x="15" y="555"/>
                      <a:pt x="50" y="566"/>
                      <a:pt x="62" y="567"/>
                    </a:cubicBezTo>
                    <a:cubicBezTo>
                      <a:pt x="74" y="568"/>
                      <a:pt x="112" y="554"/>
                      <a:pt x="119" y="506"/>
                    </a:cubicBezTo>
                    <a:cubicBezTo>
                      <a:pt x="127" y="453"/>
                      <a:pt x="98" y="420"/>
                      <a:pt x="84" y="366"/>
                    </a:cubicBezTo>
                    <a:cubicBezTo>
                      <a:pt x="74" y="326"/>
                      <a:pt x="80" y="292"/>
                      <a:pt x="80" y="292"/>
                    </a:cubicBezTo>
                    <a:cubicBezTo>
                      <a:pt x="80" y="292"/>
                      <a:pt x="155" y="363"/>
                      <a:pt x="258" y="320"/>
                    </a:cubicBezTo>
                    <a:cubicBezTo>
                      <a:pt x="339" y="286"/>
                      <a:pt x="348" y="186"/>
                      <a:pt x="334" y="139"/>
                    </a:cubicBezTo>
                    <a:cubicBezTo>
                      <a:pt x="320" y="91"/>
                      <a:pt x="286" y="34"/>
                      <a:pt x="205" y="17"/>
                    </a:cubicBezTo>
                    <a:cubicBezTo>
                      <a:pt x="124" y="0"/>
                      <a:pt x="82" y="23"/>
                      <a:pt x="68" y="33"/>
                    </a:cubicBezTo>
                    <a:cubicBezTo>
                      <a:pt x="54" y="42"/>
                      <a:pt x="51" y="59"/>
                      <a:pt x="63" y="72"/>
                    </a:cubicBezTo>
                    <a:cubicBezTo>
                      <a:pt x="76" y="84"/>
                      <a:pt x="92" y="77"/>
                      <a:pt x="99" y="68"/>
                    </a:cubicBezTo>
                    <a:cubicBezTo>
                      <a:pt x="106" y="58"/>
                      <a:pt x="101" y="58"/>
                      <a:pt x="113" y="47"/>
                    </a:cubicBezTo>
                    <a:cubicBezTo>
                      <a:pt x="124" y="35"/>
                      <a:pt x="142" y="32"/>
                      <a:pt x="169" y="40"/>
                    </a:cubicBezTo>
                    <a:cubicBezTo>
                      <a:pt x="195" y="48"/>
                      <a:pt x="233" y="71"/>
                      <a:pt x="238" y="115"/>
                    </a:cubicBezTo>
                    <a:cubicBezTo>
                      <a:pt x="243" y="159"/>
                      <a:pt x="228" y="192"/>
                      <a:pt x="190" y="208"/>
                    </a:cubicBezTo>
                    <a:cubicBezTo>
                      <a:pt x="153" y="223"/>
                      <a:pt x="116" y="209"/>
                      <a:pt x="92" y="182"/>
                    </a:cubicBezTo>
                    <a:cubicBezTo>
                      <a:pt x="67" y="155"/>
                      <a:pt x="65" y="101"/>
                      <a:pt x="46" y="7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>
                <a:off x="2847364" y="4357632"/>
                <a:ext cx="96202" cy="157752"/>
              </a:xfrm>
              <a:custGeom>
                <a:avLst/>
                <a:gdLst>
                  <a:gd name="T0" fmla="*/ 22 w 168"/>
                  <a:gd name="T1" fmla="*/ 35 h 274"/>
                  <a:gd name="T2" fmla="*/ 5 w 168"/>
                  <a:gd name="T3" fmla="*/ 26 h 274"/>
                  <a:gd name="T4" fmla="*/ 8 w 168"/>
                  <a:gd name="T5" fmla="*/ 40 h 274"/>
                  <a:gd name="T6" fmla="*/ 23 w 168"/>
                  <a:gd name="T7" fmla="*/ 51 h 274"/>
                  <a:gd name="T8" fmla="*/ 24 w 168"/>
                  <a:gd name="T9" fmla="*/ 176 h 274"/>
                  <a:gd name="T10" fmla="*/ 5 w 168"/>
                  <a:gd name="T11" fmla="*/ 243 h 274"/>
                  <a:gd name="T12" fmla="*/ 30 w 168"/>
                  <a:gd name="T13" fmla="*/ 273 h 274"/>
                  <a:gd name="T14" fmla="*/ 58 w 168"/>
                  <a:gd name="T15" fmla="*/ 244 h 274"/>
                  <a:gd name="T16" fmla="*/ 41 w 168"/>
                  <a:gd name="T17" fmla="*/ 176 h 274"/>
                  <a:gd name="T18" fmla="*/ 39 w 168"/>
                  <a:gd name="T19" fmla="*/ 140 h 274"/>
                  <a:gd name="T20" fmla="*/ 125 w 168"/>
                  <a:gd name="T21" fmla="*/ 154 h 274"/>
                  <a:gd name="T22" fmla="*/ 161 w 168"/>
                  <a:gd name="T23" fmla="*/ 67 h 274"/>
                  <a:gd name="T24" fmla="*/ 99 w 168"/>
                  <a:gd name="T25" fmla="*/ 8 h 274"/>
                  <a:gd name="T26" fmla="*/ 33 w 168"/>
                  <a:gd name="T27" fmla="*/ 16 h 274"/>
                  <a:gd name="T28" fmla="*/ 31 w 168"/>
                  <a:gd name="T29" fmla="*/ 34 h 274"/>
                  <a:gd name="T30" fmla="*/ 48 w 168"/>
                  <a:gd name="T31" fmla="*/ 33 h 274"/>
                  <a:gd name="T32" fmla="*/ 55 w 168"/>
                  <a:gd name="T33" fmla="*/ 22 h 274"/>
                  <a:gd name="T34" fmla="*/ 82 w 168"/>
                  <a:gd name="T35" fmla="*/ 19 h 274"/>
                  <a:gd name="T36" fmla="*/ 115 w 168"/>
                  <a:gd name="T37" fmla="*/ 55 h 274"/>
                  <a:gd name="T38" fmla="*/ 92 w 168"/>
                  <a:gd name="T39" fmla="*/ 100 h 274"/>
                  <a:gd name="T40" fmla="*/ 45 w 168"/>
                  <a:gd name="T41" fmla="*/ 88 h 274"/>
                  <a:gd name="T42" fmla="*/ 22 w 168"/>
                  <a:gd name="T43" fmla="*/ 35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8" h="274">
                    <a:moveTo>
                      <a:pt x="22" y="35"/>
                    </a:moveTo>
                    <a:cubicBezTo>
                      <a:pt x="22" y="35"/>
                      <a:pt x="15" y="19"/>
                      <a:pt x="5" y="26"/>
                    </a:cubicBezTo>
                    <a:cubicBezTo>
                      <a:pt x="0" y="29"/>
                      <a:pt x="2" y="39"/>
                      <a:pt x="8" y="40"/>
                    </a:cubicBezTo>
                    <a:cubicBezTo>
                      <a:pt x="14" y="42"/>
                      <a:pt x="20" y="43"/>
                      <a:pt x="23" y="51"/>
                    </a:cubicBezTo>
                    <a:cubicBezTo>
                      <a:pt x="26" y="58"/>
                      <a:pt x="34" y="146"/>
                      <a:pt x="24" y="176"/>
                    </a:cubicBezTo>
                    <a:cubicBezTo>
                      <a:pt x="16" y="199"/>
                      <a:pt x="2" y="219"/>
                      <a:pt x="5" y="243"/>
                    </a:cubicBezTo>
                    <a:cubicBezTo>
                      <a:pt x="8" y="267"/>
                      <a:pt x="25" y="273"/>
                      <a:pt x="30" y="273"/>
                    </a:cubicBezTo>
                    <a:cubicBezTo>
                      <a:pt x="36" y="274"/>
                      <a:pt x="55" y="267"/>
                      <a:pt x="58" y="244"/>
                    </a:cubicBezTo>
                    <a:cubicBezTo>
                      <a:pt x="61" y="218"/>
                      <a:pt x="48" y="202"/>
                      <a:pt x="41" y="176"/>
                    </a:cubicBezTo>
                    <a:cubicBezTo>
                      <a:pt x="36" y="157"/>
                      <a:pt x="39" y="140"/>
                      <a:pt x="39" y="140"/>
                    </a:cubicBezTo>
                    <a:cubicBezTo>
                      <a:pt x="39" y="140"/>
                      <a:pt x="75" y="175"/>
                      <a:pt x="125" y="154"/>
                    </a:cubicBezTo>
                    <a:cubicBezTo>
                      <a:pt x="164" y="138"/>
                      <a:pt x="168" y="90"/>
                      <a:pt x="161" y="67"/>
                    </a:cubicBezTo>
                    <a:cubicBezTo>
                      <a:pt x="155" y="44"/>
                      <a:pt x="138" y="16"/>
                      <a:pt x="99" y="8"/>
                    </a:cubicBezTo>
                    <a:cubicBezTo>
                      <a:pt x="60" y="0"/>
                      <a:pt x="40" y="11"/>
                      <a:pt x="33" y="16"/>
                    </a:cubicBezTo>
                    <a:cubicBezTo>
                      <a:pt x="26" y="20"/>
                      <a:pt x="25" y="28"/>
                      <a:pt x="31" y="34"/>
                    </a:cubicBezTo>
                    <a:cubicBezTo>
                      <a:pt x="37" y="41"/>
                      <a:pt x="45" y="37"/>
                      <a:pt x="48" y="33"/>
                    </a:cubicBezTo>
                    <a:cubicBezTo>
                      <a:pt x="52" y="28"/>
                      <a:pt x="49" y="28"/>
                      <a:pt x="55" y="22"/>
                    </a:cubicBezTo>
                    <a:cubicBezTo>
                      <a:pt x="60" y="17"/>
                      <a:pt x="69" y="15"/>
                      <a:pt x="82" y="19"/>
                    </a:cubicBezTo>
                    <a:cubicBezTo>
                      <a:pt x="95" y="23"/>
                      <a:pt x="113" y="34"/>
                      <a:pt x="115" y="55"/>
                    </a:cubicBezTo>
                    <a:cubicBezTo>
                      <a:pt x="117" y="76"/>
                      <a:pt x="110" y="93"/>
                      <a:pt x="92" y="100"/>
                    </a:cubicBezTo>
                    <a:cubicBezTo>
                      <a:pt x="74" y="108"/>
                      <a:pt x="56" y="101"/>
                      <a:pt x="45" y="88"/>
                    </a:cubicBezTo>
                    <a:cubicBezTo>
                      <a:pt x="33" y="74"/>
                      <a:pt x="32" y="49"/>
                      <a:pt x="22" y="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7"/>
              <p:cNvSpPr>
                <a:spLocks/>
              </p:cNvSpPr>
              <p:nvPr/>
            </p:nvSpPr>
            <p:spPr bwMode="auto">
              <a:xfrm>
                <a:off x="2951805" y="4363933"/>
                <a:ext cx="149029" cy="150967"/>
              </a:xfrm>
              <a:custGeom>
                <a:avLst/>
                <a:gdLst>
                  <a:gd name="T0" fmla="*/ 0 w 260"/>
                  <a:gd name="T1" fmla="*/ 47 h 262"/>
                  <a:gd name="T2" fmla="*/ 39 w 260"/>
                  <a:gd name="T3" fmla="*/ 91 h 262"/>
                  <a:gd name="T4" fmla="*/ 125 w 260"/>
                  <a:gd name="T5" fmla="*/ 63 h 262"/>
                  <a:gd name="T6" fmla="*/ 125 w 260"/>
                  <a:gd name="T7" fmla="*/ 108 h 262"/>
                  <a:gd name="T8" fmla="*/ 88 w 260"/>
                  <a:gd name="T9" fmla="*/ 212 h 262"/>
                  <a:gd name="T10" fmla="*/ 135 w 260"/>
                  <a:gd name="T11" fmla="*/ 261 h 262"/>
                  <a:gd name="T12" fmla="*/ 178 w 260"/>
                  <a:gd name="T13" fmla="*/ 213 h 262"/>
                  <a:gd name="T14" fmla="*/ 136 w 260"/>
                  <a:gd name="T15" fmla="*/ 108 h 262"/>
                  <a:gd name="T16" fmla="*/ 138 w 260"/>
                  <a:gd name="T17" fmla="*/ 63 h 262"/>
                  <a:gd name="T18" fmla="*/ 225 w 260"/>
                  <a:gd name="T19" fmla="*/ 94 h 262"/>
                  <a:gd name="T20" fmla="*/ 259 w 260"/>
                  <a:gd name="T21" fmla="*/ 57 h 262"/>
                  <a:gd name="T22" fmla="*/ 232 w 260"/>
                  <a:gd name="T23" fmla="*/ 13 h 262"/>
                  <a:gd name="T24" fmla="*/ 164 w 260"/>
                  <a:gd name="T25" fmla="*/ 37 h 262"/>
                  <a:gd name="T26" fmla="*/ 99 w 260"/>
                  <a:gd name="T27" fmla="*/ 38 h 262"/>
                  <a:gd name="T28" fmla="*/ 38 w 260"/>
                  <a:gd name="T29" fmla="*/ 5 h 262"/>
                  <a:gd name="T30" fmla="*/ 0 w 260"/>
                  <a:gd name="T31" fmla="*/ 47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0" h="262">
                    <a:moveTo>
                      <a:pt x="0" y="47"/>
                    </a:moveTo>
                    <a:cubicBezTo>
                      <a:pt x="0" y="68"/>
                      <a:pt x="17" y="90"/>
                      <a:pt x="39" y="91"/>
                    </a:cubicBezTo>
                    <a:cubicBezTo>
                      <a:pt x="71" y="92"/>
                      <a:pt x="121" y="34"/>
                      <a:pt x="125" y="63"/>
                    </a:cubicBezTo>
                    <a:cubicBezTo>
                      <a:pt x="127" y="79"/>
                      <a:pt x="129" y="87"/>
                      <a:pt x="125" y="108"/>
                    </a:cubicBezTo>
                    <a:cubicBezTo>
                      <a:pt x="122" y="129"/>
                      <a:pt x="86" y="176"/>
                      <a:pt x="88" y="212"/>
                    </a:cubicBezTo>
                    <a:cubicBezTo>
                      <a:pt x="91" y="248"/>
                      <a:pt x="121" y="262"/>
                      <a:pt x="135" y="261"/>
                    </a:cubicBezTo>
                    <a:cubicBezTo>
                      <a:pt x="149" y="261"/>
                      <a:pt x="176" y="245"/>
                      <a:pt x="178" y="213"/>
                    </a:cubicBezTo>
                    <a:cubicBezTo>
                      <a:pt x="182" y="165"/>
                      <a:pt x="139" y="133"/>
                      <a:pt x="136" y="108"/>
                    </a:cubicBezTo>
                    <a:cubicBezTo>
                      <a:pt x="133" y="82"/>
                      <a:pt x="133" y="79"/>
                      <a:pt x="138" y="63"/>
                    </a:cubicBezTo>
                    <a:cubicBezTo>
                      <a:pt x="148" y="34"/>
                      <a:pt x="184" y="102"/>
                      <a:pt x="225" y="94"/>
                    </a:cubicBezTo>
                    <a:cubicBezTo>
                      <a:pt x="249" y="89"/>
                      <a:pt x="258" y="68"/>
                      <a:pt x="259" y="57"/>
                    </a:cubicBezTo>
                    <a:cubicBezTo>
                      <a:pt x="260" y="39"/>
                      <a:pt x="256" y="24"/>
                      <a:pt x="232" y="13"/>
                    </a:cubicBezTo>
                    <a:cubicBezTo>
                      <a:pt x="212" y="5"/>
                      <a:pt x="185" y="23"/>
                      <a:pt x="164" y="37"/>
                    </a:cubicBezTo>
                    <a:cubicBezTo>
                      <a:pt x="138" y="54"/>
                      <a:pt x="127" y="52"/>
                      <a:pt x="99" y="38"/>
                    </a:cubicBezTo>
                    <a:cubicBezTo>
                      <a:pt x="69" y="23"/>
                      <a:pt x="61" y="0"/>
                      <a:pt x="38" y="5"/>
                    </a:cubicBezTo>
                    <a:cubicBezTo>
                      <a:pt x="18" y="9"/>
                      <a:pt x="0" y="22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8"/>
              <p:cNvSpPr>
                <a:spLocks/>
              </p:cNvSpPr>
              <p:nvPr/>
            </p:nvSpPr>
            <p:spPr bwMode="auto">
              <a:xfrm>
                <a:off x="3223933" y="4363933"/>
                <a:ext cx="149756" cy="150967"/>
              </a:xfrm>
              <a:custGeom>
                <a:avLst/>
                <a:gdLst>
                  <a:gd name="T0" fmla="*/ 1 w 261"/>
                  <a:gd name="T1" fmla="*/ 47 h 262"/>
                  <a:gd name="T2" fmla="*/ 39 w 261"/>
                  <a:gd name="T3" fmla="*/ 91 h 262"/>
                  <a:gd name="T4" fmla="*/ 126 w 261"/>
                  <a:gd name="T5" fmla="*/ 63 h 262"/>
                  <a:gd name="T6" fmla="*/ 126 w 261"/>
                  <a:gd name="T7" fmla="*/ 108 h 262"/>
                  <a:gd name="T8" fmla="*/ 89 w 261"/>
                  <a:gd name="T9" fmla="*/ 212 h 262"/>
                  <a:gd name="T10" fmla="*/ 136 w 261"/>
                  <a:gd name="T11" fmla="*/ 261 h 262"/>
                  <a:gd name="T12" fmla="*/ 179 w 261"/>
                  <a:gd name="T13" fmla="*/ 213 h 262"/>
                  <a:gd name="T14" fmla="*/ 137 w 261"/>
                  <a:gd name="T15" fmla="*/ 108 h 262"/>
                  <a:gd name="T16" fmla="*/ 138 w 261"/>
                  <a:gd name="T17" fmla="*/ 63 h 262"/>
                  <a:gd name="T18" fmla="*/ 225 w 261"/>
                  <a:gd name="T19" fmla="*/ 94 h 262"/>
                  <a:gd name="T20" fmla="*/ 260 w 261"/>
                  <a:gd name="T21" fmla="*/ 57 h 262"/>
                  <a:gd name="T22" fmla="*/ 233 w 261"/>
                  <a:gd name="T23" fmla="*/ 13 h 262"/>
                  <a:gd name="T24" fmla="*/ 165 w 261"/>
                  <a:gd name="T25" fmla="*/ 37 h 262"/>
                  <a:gd name="T26" fmla="*/ 99 w 261"/>
                  <a:gd name="T27" fmla="*/ 38 h 262"/>
                  <a:gd name="T28" fmla="*/ 38 w 261"/>
                  <a:gd name="T29" fmla="*/ 5 h 262"/>
                  <a:gd name="T30" fmla="*/ 1 w 261"/>
                  <a:gd name="T31" fmla="*/ 47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1" h="262">
                    <a:moveTo>
                      <a:pt x="1" y="47"/>
                    </a:moveTo>
                    <a:cubicBezTo>
                      <a:pt x="0" y="68"/>
                      <a:pt x="18" y="90"/>
                      <a:pt x="39" y="91"/>
                    </a:cubicBezTo>
                    <a:cubicBezTo>
                      <a:pt x="71" y="92"/>
                      <a:pt x="122" y="34"/>
                      <a:pt x="126" y="63"/>
                    </a:cubicBezTo>
                    <a:cubicBezTo>
                      <a:pt x="128" y="79"/>
                      <a:pt x="129" y="87"/>
                      <a:pt x="126" y="108"/>
                    </a:cubicBezTo>
                    <a:cubicBezTo>
                      <a:pt x="122" y="129"/>
                      <a:pt x="87" y="176"/>
                      <a:pt x="89" y="212"/>
                    </a:cubicBezTo>
                    <a:cubicBezTo>
                      <a:pt x="92" y="248"/>
                      <a:pt x="122" y="262"/>
                      <a:pt x="136" y="261"/>
                    </a:cubicBezTo>
                    <a:cubicBezTo>
                      <a:pt x="150" y="261"/>
                      <a:pt x="177" y="245"/>
                      <a:pt x="179" y="213"/>
                    </a:cubicBezTo>
                    <a:cubicBezTo>
                      <a:pt x="182" y="165"/>
                      <a:pt x="140" y="133"/>
                      <a:pt x="137" y="108"/>
                    </a:cubicBezTo>
                    <a:cubicBezTo>
                      <a:pt x="134" y="82"/>
                      <a:pt x="134" y="79"/>
                      <a:pt x="138" y="63"/>
                    </a:cubicBezTo>
                    <a:cubicBezTo>
                      <a:pt x="149" y="34"/>
                      <a:pt x="185" y="102"/>
                      <a:pt x="225" y="94"/>
                    </a:cubicBezTo>
                    <a:cubicBezTo>
                      <a:pt x="250" y="89"/>
                      <a:pt x="259" y="68"/>
                      <a:pt x="260" y="57"/>
                    </a:cubicBezTo>
                    <a:cubicBezTo>
                      <a:pt x="261" y="39"/>
                      <a:pt x="257" y="24"/>
                      <a:pt x="233" y="13"/>
                    </a:cubicBezTo>
                    <a:cubicBezTo>
                      <a:pt x="213" y="5"/>
                      <a:pt x="186" y="23"/>
                      <a:pt x="165" y="37"/>
                    </a:cubicBezTo>
                    <a:cubicBezTo>
                      <a:pt x="139" y="54"/>
                      <a:pt x="128" y="52"/>
                      <a:pt x="99" y="38"/>
                    </a:cubicBezTo>
                    <a:cubicBezTo>
                      <a:pt x="69" y="23"/>
                      <a:pt x="62" y="0"/>
                      <a:pt x="38" y="5"/>
                    </a:cubicBezTo>
                    <a:cubicBezTo>
                      <a:pt x="19" y="9"/>
                      <a:pt x="1" y="22"/>
                      <a:pt x="1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9"/>
              <p:cNvSpPr>
                <a:spLocks/>
              </p:cNvSpPr>
              <p:nvPr/>
            </p:nvSpPr>
            <p:spPr bwMode="auto">
              <a:xfrm>
                <a:off x="3086536" y="4359329"/>
                <a:ext cx="159933" cy="156540"/>
              </a:xfrm>
              <a:custGeom>
                <a:avLst/>
                <a:gdLst>
                  <a:gd name="T0" fmla="*/ 154 w 279"/>
                  <a:gd name="T1" fmla="*/ 147 h 272"/>
                  <a:gd name="T2" fmla="*/ 136 w 279"/>
                  <a:gd name="T3" fmla="*/ 121 h 272"/>
                  <a:gd name="T4" fmla="*/ 48 w 279"/>
                  <a:gd name="T5" fmla="*/ 96 h 272"/>
                  <a:gd name="T6" fmla="*/ 66 w 279"/>
                  <a:gd name="T7" fmla="*/ 235 h 272"/>
                  <a:gd name="T8" fmla="*/ 175 w 279"/>
                  <a:gd name="T9" fmla="*/ 263 h 272"/>
                  <a:gd name="T10" fmla="*/ 271 w 279"/>
                  <a:gd name="T11" fmla="*/ 147 h 272"/>
                  <a:gd name="T12" fmla="*/ 146 w 279"/>
                  <a:gd name="T13" fmla="*/ 77 h 272"/>
                  <a:gd name="T14" fmla="*/ 163 w 279"/>
                  <a:gd name="T15" fmla="*/ 59 h 272"/>
                  <a:gd name="T16" fmla="*/ 203 w 279"/>
                  <a:gd name="T17" fmla="*/ 65 h 272"/>
                  <a:gd name="T18" fmla="*/ 196 w 279"/>
                  <a:gd name="T19" fmla="*/ 18 h 272"/>
                  <a:gd name="T20" fmla="*/ 125 w 279"/>
                  <a:gd name="T21" fmla="*/ 50 h 272"/>
                  <a:gd name="T22" fmla="*/ 177 w 279"/>
                  <a:gd name="T23" fmla="*/ 123 h 272"/>
                  <a:gd name="T24" fmla="*/ 154 w 279"/>
                  <a:gd name="T25" fmla="*/ 147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9" h="272">
                    <a:moveTo>
                      <a:pt x="154" y="147"/>
                    </a:moveTo>
                    <a:cubicBezTo>
                      <a:pt x="147" y="147"/>
                      <a:pt x="133" y="140"/>
                      <a:pt x="136" y="121"/>
                    </a:cubicBezTo>
                    <a:cubicBezTo>
                      <a:pt x="140" y="95"/>
                      <a:pt x="97" y="62"/>
                      <a:pt x="48" y="96"/>
                    </a:cubicBezTo>
                    <a:cubicBezTo>
                      <a:pt x="0" y="130"/>
                      <a:pt x="40" y="213"/>
                      <a:pt x="66" y="235"/>
                    </a:cubicBezTo>
                    <a:cubicBezTo>
                      <a:pt x="90" y="256"/>
                      <a:pt x="121" y="272"/>
                      <a:pt x="175" y="263"/>
                    </a:cubicBezTo>
                    <a:cubicBezTo>
                      <a:pt x="238" y="253"/>
                      <a:pt x="279" y="196"/>
                      <a:pt x="271" y="147"/>
                    </a:cubicBezTo>
                    <a:cubicBezTo>
                      <a:pt x="259" y="69"/>
                      <a:pt x="162" y="101"/>
                      <a:pt x="146" y="77"/>
                    </a:cubicBezTo>
                    <a:cubicBezTo>
                      <a:pt x="129" y="53"/>
                      <a:pt x="159" y="51"/>
                      <a:pt x="163" y="59"/>
                    </a:cubicBezTo>
                    <a:cubicBezTo>
                      <a:pt x="170" y="70"/>
                      <a:pt x="191" y="75"/>
                      <a:pt x="203" y="65"/>
                    </a:cubicBezTo>
                    <a:cubicBezTo>
                      <a:pt x="214" y="54"/>
                      <a:pt x="218" y="35"/>
                      <a:pt x="196" y="18"/>
                    </a:cubicBezTo>
                    <a:cubicBezTo>
                      <a:pt x="175" y="0"/>
                      <a:pt x="120" y="6"/>
                      <a:pt x="125" y="50"/>
                    </a:cubicBezTo>
                    <a:cubicBezTo>
                      <a:pt x="130" y="94"/>
                      <a:pt x="180" y="98"/>
                      <a:pt x="177" y="123"/>
                    </a:cubicBezTo>
                    <a:cubicBezTo>
                      <a:pt x="175" y="146"/>
                      <a:pt x="160" y="147"/>
                      <a:pt x="154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0"/>
              <p:cNvSpPr>
                <a:spLocks noEditPoints="1"/>
              </p:cNvSpPr>
              <p:nvPr/>
            </p:nvSpPr>
            <p:spPr bwMode="auto">
              <a:xfrm>
                <a:off x="3366177" y="4365629"/>
                <a:ext cx="146848" cy="146847"/>
              </a:xfrm>
              <a:custGeom>
                <a:avLst/>
                <a:gdLst>
                  <a:gd name="T0" fmla="*/ 128 w 256"/>
                  <a:gd name="T1" fmla="*/ 0 h 255"/>
                  <a:gd name="T2" fmla="*/ 0 w 256"/>
                  <a:gd name="T3" fmla="*/ 128 h 255"/>
                  <a:gd name="T4" fmla="*/ 128 w 256"/>
                  <a:gd name="T5" fmla="*/ 255 h 255"/>
                  <a:gd name="T6" fmla="*/ 256 w 256"/>
                  <a:gd name="T7" fmla="*/ 128 h 255"/>
                  <a:gd name="T8" fmla="*/ 128 w 256"/>
                  <a:gd name="T9" fmla="*/ 0 h 255"/>
                  <a:gd name="T10" fmla="*/ 160 w 256"/>
                  <a:gd name="T11" fmla="*/ 196 h 255"/>
                  <a:gd name="T12" fmla="*/ 129 w 256"/>
                  <a:gd name="T13" fmla="*/ 232 h 255"/>
                  <a:gd name="T14" fmla="*/ 95 w 256"/>
                  <a:gd name="T15" fmla="*/ 196 h 255"/>
                  <a:gd name="T16" fmla="*/ 111 w 256"/>
                  <a:gd name="T17" fmla="*/ 129 h 255"/>
                  <a:gd name="T18" fmla="*/ 123 w 256"/>
                  <a:gd name="T19" fmla="*/ 90 h 255"/>
                  <a:gd name="T20" fmla="*/ 129 w 256"/>
                  <a:gd name="T21" fmla="*/ 54 h 255"/>
                  <a:gd name="T22" fmla="*/ 135 w 256"/>
                  <a:gd name="T23" fmla="*/ 89 h 255"/>
                  <a:gd name="T24" fmla="*/ 145 w 256"/>
                  <a:gd name="T25" fmla="*/ 129 h 255"/>
                  <a:gd name="T26" fmla="*/ 160 w 256"/>
                  <a:gd name="T27" fmla="*/ 196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6" h="255">
                    <a:moveTo>
                      <a:pt x="128" y="0"/>
                    </a:moveTo>
                    <a:cubicBezTo>
                      <a:pt x="57" y="0"/>
                      <a:pt x="0" y="57"/>
                      <a:pt x="0" y="128"/>
                    </a:cubicBezTo>
                    <a:cubicBezTo>
                      <a:pt x="0" y="198"/>
                      <a:pt x="57" y="255"/>
                      <a:pt x="128" y="255"/>
                    </a:cubicBezTo>
                    <a:cubicBezTo>
                      <a:pt x="199" y="255"/>
                      <a:pt x="256" y="198"/>
                      <a:pt x="256" y="128"/>
                    </a:cubicBezTo>
                    <a:cubicBezTo>
                      <a:pt x="256" y="57"/>
                      <a:pt x="199" y="0"/>
                      <a:pt x="128" y="0"/>
                    </a:cubicBezTo>
                    <a:close/>
                    <a:moveTo>
                      <a:pt x="160" y="196"/>
                    </a:moveTo>
                    <a:cubicBezTo>
                      <a:pt x="158" y="214"/>
                      <a:pt x="144" y="231"/>
                      <a:pt x="129" y="232"/>
                    </a:cubicBezTo>
                    <a:cubicBezTo>
                      <a:pt x="114" y="232"/>
                      <a:pt x="97" y="218"/>
                      <a:pt x="95" y="196"/>
                    </a:cubicBezTo>
                    <a:cubicBezTo>
                      <a:pt x="94" y="174"/>
                      <a:pt x="107" y="140"/>
                      <a:pt x="111" y="129"/>
                    </a:cubicBezTo>
                    <a:cubicBezTo>
                      <a:pt x="115" y="118"/>
                      <a:pt x="121" y="110"/>
                      <a:pt x="123" y="90"/>
                    </a:cubicBezTo>
                    <a:cubicBezTo>
                      <a:pt x="125" y="70"/>
                      <a:pt x="111" y="55"/>
                      <a:pt x="129" y="54"/>
                    </a:cubicBezTo>
                    <a:cubicBezTo>
                      <a:pt x="149" y="53"/>
                      <a:pt x="135" y="69"/>
                      <a:pt x="135" y="89"/>
                    </a:cubicBezTo>
                    <a:cubicBezTo>
                      <a:pt x="134" y="110"/>
                      <a:pt x="139" y="117"/>
                      <a:pt x="145" y="129"/>
                    </a:cubicBezTo>
                    <a:cubicBezTo>
                      <a:pt x="150" y="141"/>
                      <a:pt x="161" y="179"/>
                      <a:pt x="160" y="1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1"/>
              <p:cNvSpPr>
                <a:spLocks noEditPoints="1"/>
              </p:cNvSpPr>
              <p:nvPr/>
            </p:nvSpPr>
            <p:spPr bwMode="auto">
              <a:xfrm>
                <a:off x="3503089" y="4362236"/>
                <a:ext cx="112438" cy="151936"/>
              </a:xfrm>
              <a:custGeom>
                <a:avLst/>
                <a:gdLst>
                  <a:gd name="T0" fmla="*/ 117 w 196"/>
                  <a:gd name="T1" fmla="*/ 15 h 264"/>
                  <a:gd name="T2" fmla="*/ 51 w 196"/>
                  <a:gd name="T3" fmla="*/ 29 h 264"/>
                  <a:gd name="T4" fmla="*/ 42 w 196"/>
                  <a:gd name="T5" fmla="*/ 7 h 264"/>
                  <a:gd name="T6" fmla="*/ 27 w 196"/>
                  <a:gd name="T7" fmla="*/ 3 h 264"/>
                  <a:gd name="T8" fmla="*/ 22 w 196"/>
                  <a:gd name="T9" fmla="*/ 17 h 264"/>
                  <a:gd name="T10" fmla="*/ 39 w 196"/>
                  <a:gd name="T11" fmla="*/ 40 h 264"/>
                  <a:gd name="T12" fmla="*/ 43 w 196"/>
                  <a:gd name="T13" fmla="*/ 113 h 264"/>
                  <a:gd name="T14" fmla="*/ 49 w 196"/>
                  <a:gd name="T15" fmla="*/ 151 h 264"/>
                  <a:gd name="T16" fmla="*/ 10 w 196"/>
                  <a:gd name="T17" fmla="*/ 199 h 264"/>
                  <a:gd name="T18" fmla="*/ 57 w 196"/>
                  <a:gd name="T19" fmla="*/ 263 h 264"/>
                  <a:gd name="T20" fmla="*/ 102 w 196"/>
                  <a:gd name="T21" fmla="*/ 196 h 264"/>
                  <a:gd name="T22" fmla="*/ 58 w 196"/>
                  <a:gd name="T23" fmla="*/ 153 h 264"/>
                  <a:gd name="T24" fmla="*/ 59 w 196"/>
                  <a:gd name="T25" fmla="*/ 136 h 264"/>
                  <a:gd name="T26" fmla="*/ 117 w 196"/>
                  <a:gd name="T27" fmla="*/ 134 h 264"/>
                  <a:gd name="T28" fmla="*/ 196 w 196"/>
                  <a:gd name="T29" fmla="*/ 77 h 264"/>
                  <a:gd name="T30" fmla="*/ 117 w 196"/>
                  <a:gd name="T31" fmla="*/ 15 h 264"/>
                  <a:gd name="T32" fmla="*/ 110 w 196"/>
                  <a:gd name="T33" fmla="*/ 117 h 264"/>
                  <a:gd name="T34" fmla="*/ 66 w 196"/>
                  <a:gd name="T35" fmla="*/ 120 h 264"/>
                  <a:gd name="T36" fmla="*/ 56 w 196"/>
                  <a:gd name="T37" fmla="*/ 123 h 264"/>
                  <a:gd name="T38" fmla="*/ 56 w 196"/>
                  <a:gd name="T39" fmla="*/ 112 h 264"/>
                  <a:gd name="T40" fmla="*/ 64 w 196"/>
                  <a:gd name="T41" fmla="*/ 78 h 264"/>
                  <a:gd name="T42" fmla="*/ 124 w 196"/>
                  <a:gd name="T43" fmla="*/ 74 h 264"/>
                  <a:gd name="T44" fmla="*/ 110 w 196"/>
                  <a:gd name="T45" fmla="*/ 117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6" h="264">
                    <a:moveTo>
                      <a:pt x="117" y="15"/>
                    </a:moveTo>
                    <a:cubicBezTo>
                      <a:pt x="78" y="14"/>
                      <a:pt x="61" y="31"/>
                      <a:pt x="51" y="29"/>
                    </a:cubicBezTo>
                    <a:cubicBezTo>
                      <a:pt x="41" y="27"/>
                      <a:pt x="44" y="12"/>
                      <a:pt x="42" y="7"/>
                    </a:cubicBezTo>
                    <a:cubicBezTo>
                      <a:pt x="39" y="2"/>
                      <a:pt x="31" y="0"/>
                      <a:pt x="27" y="3"/>
                    </a:cubicBezTo>
                    <a:cubicBezTo>
                      <a:pt x="23" y="6"/>
                      <a:pt x="19" y="7"/>
                      <a:pt x="22" y="17"/>
                    </a:cubicBezTo>
                    <a:cubicBezTo>
                      <a:pt x="25" y="27"/>
                      <a:pt x="44" y="21"/>
                      <a:pt x="39" y="40"/>
                    </a:cubicBezTo>
                    <a:cubicBezTo>
                      <a:pt x="35" y="59"/>
                      <a:pt x="34" y="86"/>
                      <a:pt x="43" y="113"/>
                    </a:cubicBezTo>
                    <a:cubicBezTo>
                      <a:pt x="53" y="140"/>
                      <a:pt x="54" y="124"/>
                      <a:pt x="49" y="151"/>
                    </a:cubicBezTo>
                    <a:cubicBezTo>
                      <a:pt x="45" y="177"/>
                      <a:pt x="20" y="168"/>
                      <a:pt x="10" y="199"/>
                    </a:cubicBezTo>
                    <a:cubicBezTo>
                      <a:pt x="0" y="231"/>
                      <a:pt x="19" y="261"/>
                      <a:pt x="57" y="263"/>
                    </a:cubicBezTo>
                    <a:cubicBezTo>
                      <a:pt x="93" y="264"/>
                      <a:pt x="113" y="223"/>
                      <a:pt x="102" y="196"/>
                    </a:cubicBezTo>
                    <a:cubicBezTo>
                      <a:pt x="92" y="172"/>
                      <a:pt x="60" y="173"/>
                      <a:pt x="58" y="153"/>
                    </a:cubicBezTo>
                    <a:cubicBezTo>
                      <a:pt x="57" y="142"/>
                      <a:pt x="58" y="144"/>
                      <a:pt x="59" y="136"/>
                    </a:cubicBezTo>
                    <a:cubicBezTo>
                      <a:pt x="60" y="118"/>
                      <a:pt x="77" y="135"/>
                      <a:pt x="117" y="134"/>
                    </a:cubicBezTo>
                    <a:cubicBezTo>
                      <a:pt x="157" y="133"/>
                      <a:pt x="196" y="114"/>
                      <a:pt x="196" y="77"/>
                    </a:cubicBezTo>
                    <a:cubicBezTo>
                      <a:pt x="196" y="39"/>
                      <a:pt x="156" y="16"/>
                      <a:pt x="117" y="15"/>
                    </a:cubicBezTo>
                    <a:close/>
                    <a:moveTo>
                      <a:pt x="110" y="117"/>
                    </a:moveTo>
                    <a:cubicBezTo>
                      <a:pt x="97" y="124"/>
                      <a:pt x="71" y="118"/>
                      <a:pt x="66" y="120"/>
                    </a:cubicBezTo>
                    <a:cubicBezTo>
                      <a:pt x="60" y="121"/>
                      <a:pt x="58" y="125"/>
                      <a:pt x="56" y="123"/>
                    </a:cubicBezTo>
                    <a:cubicBezTo>
                      <a:pt x="54" y="121"/>
                      <a:pt x="50" y="119"/>
                      <a:pt x="56" y="112"/>
                    </a:cubicBezTo>
                    <a:cubicBezTo>
                      <a:pt x="61" y="106"/>
                      <a:pt x="55" y="93"/>
                      <a:pt x="64" y="78"/>
                    </a:cubicBezTo>
                    <a:cubicBezTo>
                      <a:pt x="72" y="63"/>
                      <a:pt x="112" y="54"/>
                      <a:pt x="124" y="74"/>
                    </a:cubicBezTo>
                    <a:cubicBezTo>
                      <a:pt x="135" y="93"/>
                      <a:pt x="124" y="110"/>
                      <a:pt x="110" y="1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2"/>
              <p:cNvSpPr>
                <a:spLocks/>
              </p:cNvSpPr>
              <p:nvPr/>
            </p:nvSpPr>
            <p:spPr bwMode="auto">
              <a:xfrm>
                <a:off x="3565609" y="4440022"/>
                <a:ext cx="67124" cy="71243"/>
              </a:xfrm>
              <a:custGeom>
                <a:avLst/>
                <a:gdLst>
                  <a:gd name="T0" fmla="*/ 12 w 117"/>
                  <a:gd name="T1" fmla="*/ 9 h 124"/>
                  <a:gd name="T2" fmla="*/ 32 w 117"/>
                  <a:gd name="T3" fmla="*/ 22 h 124"/>
                  <a:gd name="T4" fmla="*/ 20 w 117"/>
                  <a:gd name="T5" fmla="*/ 78 h 124"/>
                  <a:gd name="T6" fmla="*/ 41 w 117"/>
                  <a:gd name="T7" fmla="*/ 115 h 124"/>
                  <a:gd name="T8" fmla="*/ 72 w 117"/>
                  <a:gd name="T9" fmla="*/ 123 h 124"/>
                  <a:gd name="T10" fmla="*/ 107 w 117"/>
                  <a:gd name="T11" fmla="*/ 68 h 124"/>
                  <a:gd name="T12" fmla="*/ 15 w 117"/>
                  <a:gd name="T13" fmla="*/ 4 h 124"/>
                  <a:gd name="T14" fmla="*/ 0 w 117"/>
                  <a:gd name="T15" fmla="*/ 5 h 124"/>
                  <a:gd name="T16" fmla="*/ 12 w 117"/>
                  <a:gd name="T17" fmla="*/ 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" h="124">
                    <a:moveTo>
                      <a:pt x="12" y="9"/>
                    </a:moveTo>
                    <a:cubicBezTo>
                      <a:pt x="18" y="10"/>
                      <a:pt x="27" y="12"/>
                      <a:pt x="32" y="22"/>
                    </a:cubicBezTo>
                    <a:cubicBezTo>
                      <a:pt x="36" y="33"/>
                      <a:pt x="20" y="60"/>
                      <a:pt x="20" y="78"/>
                    </a:cubicBezTo>
                    <a:cubicBezTo>
                      <a:pt x="21" y="95"/>
                      <a:pt x="30" y="109"/>
                      <a:pt x="41" y="115"/>
                    </a:cubicBezTo>
                    <a:cubicBezTo>
                      <a:pt x="52" y="122"/>
                      <a:pt x="64" y="124"/>
                      <a:pt x="72" y="123"/>
                    </a:cubicBezTo>
                    <a:cubicBezTo>
                      <a:pt x="79" y="123"/>
                      <a:pt x="117" y="115"/>
                      <a:pt x="107" y="68"/>
                    </a:cubicBezTo>
                    <a:cubicBezTo>
                      <a:pt x="97" y="20"/>
                      <a:pt x="27" y="5"/>
                      <a:pt x="15" y="4"/>
                    </a:cubicBezTo>
                    <a:cubicBezTo>
                      <a:pt x="3" y="2"/>
                      <a:pt x="1" y="0"/>
                      <a:pt x="0" y="5"/>
                    </a:cubicBezTo>
                    <a:cubicBezTo>
                      <a:pt x="0" y="9"/>
                      <a:pt x="7" y="8"/>
                      <a:pt x="1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3"/>
              <p:cNvSpPr>
                <a:spLocks/>
              </p:cNvSpPr>
              <p:nvPr/>
            </p:nvSpPr>
            <p:spPr bwMode="auto">
              <a:xfrm>
                <a:off x="3618920" y="4359329"/>
                <a:ext cx="107349" cy="161871"/>
              </a:xfrm>
              <a:custGeom>
                <a:avLst/>
                <a:gdLst>
                  <a:gd name="T0" fmla="*/ 162 w 187"/>
                  <a:gd name="T1" fmla="*/ 47 h 281"/>
                  <a:gd name="T2" fmla="*/ 146 w 187"/>
                  <a:gd name="T3" fmla="*/ 11 h 281"/>
                  <a:gd name="T4" fmla="*/ 12 w 187"/>
                  <a:gd name="T5" fmla="*/ 87 h 281"/>
                  <a:gd name="T6" fmla="*/ 47 w 187"/>
                  <a:gd name="T7" fmla="*/ 243 h 281"/>
                  <a:gd name="T8" fmla="*/ 161 w 187"/>
                  <a:gd name="T9" fmla="*/ 244 h 281"/>
                  <a:gd name="T10" fmla="*/ 101 w 187"/>
                  <a:gd name="T11" fmla="*/ 141 h 281"/>
                  <a:gd name="T12" fmla="*/ 25 w 187"/>
                  <a:gd name="T13" fmla="*/ 70 h 281"/>
                  <a:gd name="T14" fmla="*/ 116 w 187"/>
                  <a:gd name="T15" fmla="*/ 61 h 281"/>
                  <a:gd name="T16" fmla="*/ 162 w 187"/>
                  <a:gd name="T17" fmla="*/ 47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7" h="281">
                    <a:moveTo>
                      <a:pt x="162" y="47"/>
                    </a:moveTo>
                    <a:cubicBezTo>
                      <a:pt x="169" y="31"/>
                      <a:pt x="159" y="19"/>
                      <a:pt x="146" y="11"/>
                    </a:cubicBezTo>
                    <a:cubicBezTo>
                      <a:pt x="133" y="4"/>
                      <a:pt x="24" y="0"/>
                      <a:pt x="12" y="87"/>
                    </a:cubicBezTo>
                    <a:cubicBezTo>
                      <a:pt x="0" y="174"/>
                      <a:pt x="18" y="220"/>
                      <a:pt x="47" y="243"/>
                    </a:cubicBezTo>
                    <a:cubicBezTo>
                      <a:pt x="82" y="272"/>
                      <a:pt x="131" y="281"/>
                      <a:pt x="161" y="244"/>
                    </a:cubicBezTo>
                    <a:cubicBezTo>
                      <a:pt x="185" y="214"/>
                      <a:pt x="187" y="127"/>
                      <a:pt x="101" y="141"/>
                    </a:cubicBezTo>
                    <a:cubicBezTo>
                      <a:pt x="16" y="155"/>
                      <a:pt x="1" y="105"/>
                      <a:pt x="25" y="70"/>
                    </a:cubicBezTo>
                    <a:cubicBezTo>
                      <a:pt x="50" y="35"/>
                      <a:pt x="96" y="50"/>
                      <a:pt x="116" y="61"/>
                    </a:cubicBezTo>
                    <a:cubicBezTo>
                      <a:pt x="136" y="72"/>
                      <a:pt x="155" y="66"/>
                      <a:pt x="162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Oval 14"/>
              <p:cNvSpPr>
                <a:spLocks noChangeArrowheads="1"/>
              </p:cNvSpPr>
              <p:nvPr/>
            </p:nvSpPr>
            <p:spPr bwMode="auto">
              <a:xfrm>
                <a:off x="3648726" y="4404401"/>
                <a:ext cx="47738" cy="276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4" name="文本框 23"/>
          <p:cNvSpPr txBox="1"/>
          <p:nvPr/>
        </p:nvSpPr>
        <p:spPr>
          <a:xfrm>
            <a:off x="3978051" y="2666403"/>
            <a:ext cx="7262865" cy="1015663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THANK   YOU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028851" y="3513521"/>
            <a:ext cx="7036381" cy="699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alpha val="89000"/>
                  </a:schemeClr>
                </a:solidFill>
              </a:rPr>
              <a:t>Four short words sum up what has lifted most successful individuals above the </a:t>
            </a:r>
            <a:r>
              <a:rPr lang="en-US" altLang="zh-CN" sz="1400" dirty="0" smtClean="0">
                <a:solidFill>
                  <a:schemeClr val="bg1">
                    <a:alpha val="89000"/>
                  </a:schemeClr>
                </a:solidFill>
              </a:rPr>
              <a:t>crowd a </a:t>
            </a:r>
            <a:r>
              <a:rPr lang="en-US" altLang="zh-CN" sz="1400" dirty="0">
                <a:solidFill>
                  <a:schemeClr val="bg1">
                    <a:alpha val="89000"/>
                  </a:schemeClr>
                </a:solidFill>
              </a:rPr>
              <a:t>little bit more.</a:t>
            </a:r>
            <a:endParaRPr lang="zh-CN" altLang="en-US" sz="1400" dirty="0">
              <a:solidFill>
                <a:schemeClr val="bg1">
                  <a:alpha val="89000"/>
                </a:schemeClr>
              </a:solidFill>
            </a:endParaRPr>
          </a:p>
        </p:txBody>
      </p:sp>
      <p:grpSp>
        <p:nvGrpSpPr>
          <p:cNvPr id="7" name="组合 37"/>
          <p:cNvGrpSpPr/>
          <p:nvPr/>
        </p:nvGrpSpPr>
        <p:grpSpPr>
          <a:xfrm>
            <a:off x="2149686" y="3583967"/>
            <a:ext cx="1050926" cy="399229"/>
            <a:chOff x="2466678" y="2466788"/>
            <a:chExt cx="1050926" cy="399229"/>
          </a:xfrm>
        </p:grpSpPr>
        <p:sp>
          <p:nvSpPr>
            <p:cNvPr id="25" name="矩形 24"/>
            <p:cNvSpPr/>
            <p:nvPr/>
          </p:nvSpPr>
          <p:spPr>
            <a:xfrm>
              <a:off x="2466678" y="2466788"/>
              <a:ext cx="1050926" cy="3964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accent2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512580" y="2496685"/>
              <a:ext cx="959556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第四组</a:t>
              </a:r>
              <a:endParaRPr lang="zh-CN" altLang="en-US" dirty="0">
                <a:solidFill>
                  <a:schemeClr val="bg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3912502" y="4629405"/>
            <a:ext cx="603830" cy="603830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28" name="椭圆 27"/>
          <p:cNvSpPr/>
          <p:nvPr/>
        </p:nvSpPr>
        <p:spPr>
          <a:xfrm>
            <a:off x="3879482" y="4596385"/>
            <a:ext cx="669870" cy="669870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8543626" y="2040954"/>
            <a:ext cx="758276" cy="758276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31" name="椭圆 30"/>
          <p:cNvSpPr/>
          <p:nvPr/>
        </p:nvSpPr>
        <p:spPr>
          <a:xfrm>
            <a:off x="8502160" y="1999488"/>
            <a:ext cx="841208" cy="841208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082996" y="2780198"/>
            <a:ext cx="220650" cy="220650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35" name="椭圆 34"/>
          <p:cNvSpPr/>
          <p:nvPr/>
        </p:nvSpPr>
        <p:spPr>
          <a:xfrm>
            <a:off x="5070930" y="2768132"/>
            <a:ext cx="244782" cy="244782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680749" y="4719330"/>
            <a:ext cx="682232" cy="682232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37" name="椭圆 36"/>
          <p:cNvSpPr/>
          <p:nvPr/>
        </p:nvSpPr>
        <p:spPr>
          <a:xfrm>
            <a:off x="7643442" y="4682023"/>
            <a:ext cx="756846" cy="756846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570914" y="3967468"/>
            <a:ext cx="361732" cy="361732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 useBgFill="1">
        <p:nvSpPr>
          <p:cNvPr id="40" name="椭圆 39"/>
          <p:cNvSpPr/>
          <p:nvPr/>
        </p:nvSpPr>
        <p:spPr>
          <a:xfrm>
            <a:off x="10551133" y="3947687"/>
            <a:ext cx="401294" cy="401294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137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-7.40741E-7 C 0.06588 0.0044 0.10443 0.06898 0.12213 0.13403 C 0.14023 0.19815 0.15 0.30532 0.11003 0.38495 C 0.07018 0.46482 0.03789 0.49583 -0.02682 0.47222 C -0.14219 0.39884 -0.09922 0.44074 -0.27669 0.2419 " pathEditMode="relative" rAng="0" ptsTypes="AAAAA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53" y="2398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4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8900000">
                                      <p:cBhvr>
                                        <p:cTn id="3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04167E-6 0 L 0.2806 0 " pathEditMode="relative" rAng="0" ptsTypes="AA">
                                      <p:cBhvr>
                                        <p:cTn id="36" dur="7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3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4" grpId="0" animBg="1"/>
      <p:bldP spid="4" grpId="1" animBg="1"/>
      <p:bldP spid="4" grpId="2" animBg="1"/>
      <p:bldP spid="6" grpId="0" animBg="1"/>
      <p:bldP spid="6" grpId="1" animBg="1"/>
      <p:bldP spid="6" grpId="2" animBg="1"/>
      <p:bldP spid="24" grpId="0"/>
      <p:bldP spid="30" grpId="0"/>
      <p:bldP spid="27" grpId="0" animBg="1"/>
      <p:bldP spid="28" grpId="0" animBg="1"/>
      <p:bldP spid="29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207884" cy="6858000"/>
          </a:xfrm>
          <a:prstGeom prst="rect">
            <a:avLst/>
          </a:prstGeom>
          <a:solidFill>
            <a:srgbClr val="E7B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9609927" y="-39233"/>
            <a:ext cx="2845627" cy="6897233"/>
            <a:chOff x="9609927" y="-39233"/>
            <a:chExt cx="2845627" cy="6897233"/>
          </a:xfrm>
        </p:grpSpPr>
        <p:sp>
          <p:nvSpPr>
            <p:cNvPr id="21" name="矩形 20"/>
            <p:cNvSpPr/>
            <p:nvPr/>
          </p:nvSpPr>
          <p:spPr>
            <a:xfrm>
              <a:off x="10096528" y="-39233"/>
              <a:ext cx="2359026" cy="6897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609927" y="4321311"/>
              <a:ext cx="28209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4000" dirty="0" smtClean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38" name="Freeform 33"/>
            <p:cNvSpPr>
              <a:spLocks noChangeAspect="1"/>
            </p:cNvSpPr>
            <p:nvPr/>
          </p:nvSpPr>
          <p:spPr bwMode="auto">
            <a:xfrm>
              <a:off x="10633873" y="5661158"/>
              <a:ext cx="763262" cy="720000"/>
            </a:xfrm>
            <a:custGeom>
              <a:avLst/>
              <a:gdLst>
                <a:gd name="T0" fmla="*/ 85 w 247"/>
                <a:gd name="T1" fmla="*/ 0 h 233"/>
                <a:gd name="T2" fmla="*/ 95 w 247"/>
                <a:gd name="T3" fmla="*/ 1 h 233"/>
                <a:gd name="T4" fmla="*/ 103 w 247"/>
                <a:gd name="T5" fmla="*/ 6 h 233"/>
                <a:gd name="T6" fmla="*/ 109 w 247"/>
                <a:gd name="T7" fmla="*/ 12 h 233"/>
                <a:gd name="T8" fmla="*/ 116 w 247"/>
                <a:gd name="T9" fmla="*/ 20 h 233"/>
                <a:gd name="T10" fmla="*/ 123 w 247"/>
                <a:gd name="T11" fmla="*/ 29 h 233"/>
                <a:gd name="T12" fmla="*/ 130 w 247"/>
                <a:gd name="T13" fmla="*/ 37 h 233"/>
                <a:gd name="T14" fmla="*/ 139 w 247"/>
                <a:gd name="T15" fmla="*/ 44 h 233"/>
                <a:gd name="T16" fmla="*/ 149 w 247"/>
                <a:gd name="T17" fmla="*/ 51 h 233"/>
                <a:gd name="T18" fmla="*/ 160 w 247"/>
                <a:gd name="T19" fmla="*/ 54 h 233"/>
                <a:gd name="T20" fmla="*/ 176 w 247"/>
                <a:gd name="T21" fmla="*/ 57 h 233"/>
                <a:gd name="T22" fmla="*/ 193 w 247"/>
                <a:gd name="T23" fmla="*/ 56 h 233"/>
                <a:gd name="T24" fmla="*/ 215 w 247"/>
                <a:gd name="T25" fmla="*/ 52 h 233"/>
                <a:gd name="T26" fmla="*/ 241 w 247"/>
                <a:gd name="T27" fmla="*/ 43 h 233"/>
                <a:gd name="T28" fmla="*/ 243 w 247"/>
                <a:gd name="T29" fmla="*/ 42 h 233"/>
                <a:gd name="T30" fmla="*/ 246 w 247"/>
                <a:gd name="T31" fmla="*/ 43 h 233"/>
                <a:gd name="T32" fmla="*/ 247 w 247"/>
                <a:gd name="T33" fmla="*/ 44 h 233"/>
                <a:gd name="T34" fmla="*/ 247 w 247"/>
                <a:gd name="T35" fmla="*/ 46 h 233"/>
                <a:gd name="T36" fmla="*/ 246 w 247"/>
                <a:gd name="T37" fmla="*/ 48 h 233"/>
                <a:gd name="T38" fmla="*/ 227 w 247"/>
                <a:gd name="T39" fmla="*/ 76 h 233"/>
                <a:gd name="T40" fmla="*/ 210 w 247"/>
                <a:gd name="T41" fmla="*/ 98 h 233"/>
                <a:gd name="T42" fmla="*/ 195 w 247"/>
                <a:gd name="T43" fmla="*/ 113 h 233"/>
                <a:gd name="T44" fmla="*/ 183 w 247"/>
                <a:gd name="T45" fmla="*/ 125 h 233"/>
                <a:gd name="T46" fmla="*/ 172 w 247"/>
                <a:gd name="T47" fmla="*/ 131 h 233"/>
                <a:gd name="T48" fmla="*/ 163 w 247"/>
                <a:gd name="T49" fmla="*/ 134 h 233"/>
                <a:gd name="T50" fmla="*/ 155 w 247"/>
                <a:gd name="T51" fmla="*/ 134 h 233"/>
                <a:gd name="T52" fmla="*/ 149 w 247"/>
                <a:gd name="T53" fmla="*/ 131 h 233"/>
                <a:gd name="T54" fmla="*/ 142 w 247"/>
                <a:gd name="T55" fmla="*/ 128 h 233"/>
                <a:gd name="T56" fmla="*/ 136 w 247"/>
                <a:gd name="T57" fmla="*/ 123 h 233"/>
                <a:gd name="T58" fmla="*/ 130 w 247"/>
                <a:gd name="T59" fmla="*/ 118 h 233"/>
                <a:gd name="T60" fmla="*/ 123 w 247"/>
                <a:gd name="T61" fmla="*/ 114 h 233"/>
                <a:gd name="T62" fmla="*/ 116 w 247"/>
                <a:gd name="T63" fmla="*/ 111 h 233"/>
                <a:gd name="T64" fmla="*/ 107 w 247"/>
                <a:gd name="T65" fmla="*/ 109 h 233"/>
                <a:gd name="T66" fmla="*/ 97 w 247"/>
                <a:gd name="T67" fmla="*/ 111 h 233"/>
                <a:gd name="T68" fmla="*/ 84 w 247"/>
                <a:gd name="T69" fmla="*/ 114 h 233"/>
                <a:gd name="T70" fmla="*/ 70 w 247"/>
                <a:gd name="T71" fmla="*/ 123 h 233"/>
                <a:gd name="T72" fmla="*/ 53 w 247"/>
                <a:gd name="T73" fmla="*/ 136 h 233"/>
                <a:gd name="T74" fmla="*/ 77 w 247"/>
                <a:gd name="T75" fmla="*/ 233 h 233"/>
                <a:gd name="T76" fmla="*/ 51 w 247"/>
                <a:gd name="T77" fmla="*/ 233 h 233"/>
                <a:gd name="T78" fmla="*/ 0 w 247"/>
                <a:gd name="T79" fmla="*/ 34 h 233"/>
                <a:gd name="T80" fmla="*/ 25 w 247"/>
                <a:gd name="T81" fmla="*/ 25 h 233"/>
                <a:gd name="T82" fmla="*/ 44 w 247"/>
                <a:gd name="T83" fmla="*/ 12 h 233"/>
                <a:gd name="T84" fmla="*/ 61 w 247"/>
                <a:gd name="T85" fmla="*/ 4 h 233"/>
                <a:gd name="T86" fmla="*/ 75 w 247"/>
                <a:gd name="T87" fmla="*/ 0 h 233"/>
                <a:gd name="T88" fmla="*/ 85 w 247"/>
                <a:gd name="T89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7" h="233">
                  <a:moveTo>
                    <a:pt x="85" y="0"/>
                  </a:moveTo>
                  <a:lnTo>
                    <a:pt x="95" y="1"/>
                  </a:lnTo>
                  <a:lnTo>
                    <a:pt x="103" y="6"/>
                  </a:lnTo>
                  <a:lnTo>
                    <a:pt x="109" y="12"/>
                  </a:lnTo>
                  <a:lnTo>
                    <a:pt x="116" y="20"/>
                  </a:lnTo>
                  <a:lnTo>
                    <a:pt x="123" y="29"/>
                  </a:lnTo>
                  <a:lnTo>
                    <a:pt x="130" y="37"/>
                  </a:lnTo>
                  <a:lnTo>
                    <a:pt x="139" y="44"/>
                  </a:lnTo>
                  <a:lnTo>
                    <a:pt x="149" y="51"/>
                  </a:lnTo>
                  <a:lnTo>
                    <a:pt x="160" y="54"/>
                  </a:lnTo>
                  <a:lnTo>
                    <a:pt x="176" y="57"/>
                  </a:lnTo>
                  <a:lnTo>
                    <a:pt x="193" y="56"/>
                  </a:lnTo>
                  <a:lnTo>
                    <a:pt x="215" y="52"/>
                  </a:lnTo>
                  <a:lnTo>
                    <a:pt x="241" y="43"/>
                  </a:lnTo>
                  <a:lnTo>
                    <a:pt x="243" y="42"/>
                  </a:lnTo>
                  <a:lnTo>
                    <a:pt x="246" y="43"/>
                  </a:lnTo>
                  <a:lnTo>
                    <a:pt x="247" y="44"/>
                  </a:lnTo>
                  <a:lnTo>
                    <a:pt x="247" y="46"/>
                  </a:lnTo>
                  <a:lnTo>
                    <a:pt x="246" y="48"/>
                  </a:lnTo>
                  <a:lnTo>
                    <a:pt x="227" y="76"/>
                  </a:lnTo>
                  <a:lnTo>
                    <a:pt x="210" y="98"/>
                  </a:lnTo>
                  <a:lnTo>
                    <a:pt x="195" y="113"/>
                  </a:lnTo>
                  <a:lnTo>
                    <a:pt x="183" y="125"/>
                  </a:lnTo>
                  <a:lnTo>
                    <a:pt x="172" y="131"/>
                  </a:lnTo>
                  <a:lnTo>
                    <a:pt x="163" y="134"/>
                  </a:lnTo>
                  <a:lnTo>
                    <a:pt x="155" y="134"/>
                  </a:lnTo>
                  <a:lnTo>
                    <a:pt x="149" y="131"/>
                  </a:lnTo>
                  <a:lnTo>
                    <a:pt x="142" y="128"/>
                  </a:lnTo>
                  <a:lnTo>
                    <a:pt x="136" y="123"/>
                  </a:lnTo>
                  <a:lnTo>
                    <a:pt x="130" y="118"/>
                  </a:lnTo>
                  <a:lnTo>
                    <a:pt x="123" y="114"/>
                  </a:lnTo>
                  <a:lnTo>
                    <a:pt x="116" y="111"/>
                  </a:lnTo>
                  <a:lnTo>
                    <a:pt x="107" y="109"/>
                  </a:lnTo>
                  <a:lnTo>
                    <a:pt x="97" y="111"/>
                  </a:lnTo>
                  <a:lnTo>
                    <a:pt x="84" y="114"/>
                  </a:lnTo>
                  <a:lnTo>
                    <a:pt x="70" y="123"/>
                  </a:lnTo>
                  <a:lnTo>
                    <a:pt x="53" y="136"/>
                  </a:lnTo>
                  <a:lnTo>
                    <a:pt x="77" y="233"/>
                  </a:lnTo>
                  <a:lnTo>
                    <a:pt x="51" y="233"/>
                  </a:lnTo>
                  <a:lnTo>
                    <a:pt x="0" y="34"/>
                  </a:lnTo>
                  <a:lnTo>
                    <a:pt x="25" y="25"/>
                  </a:lnTo>
                  <a:lnTo>
                    <a:pt x="44" y="12"/>
                  </a:lnTo>
                  <a:lnTo>
                    <a:pt x="61" y="4"/>
                  </a:lnTo>
                  <a:lnTo>
                    <a:pt x="7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453586" y="-39237"/>
            <a:ext cx="3357586" cy="6897237"/>
            <a:chOff x="7274714" y="-39236"/>
            <a:chExt cx="2820996" cy="6897237"/>
          </a:xfrm>
        </p:grpSpPr>
        <p:grpSp>
          <p:nvGrpSpPr>
            <p:cNvPr id="26" name="组合 25"/>
            <p:cNvGrpSpPr/>
            <p:nvPr/>
          </p:nvGrpSpPr>
          <p:grpSpPr>
            <a:xfrm>
              <a:off x="7505699" y="-39236"/>
              <a:ext cx="2359026" cy="6897237"/>
              <a:chOff x="7505699" y="-39236"/>
              <a:chExt cx="2359026" cy="6897237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7505699" y="-39236"/>
                <a:ext cx="2359026" cy="6897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505703" y="-1"/>
                <a:ext cx="2359022" cy="3429001"/>
              </a:xfrm>
              <a:prstGeom prst="rect">
                <a:avLst/>
              </a:prstGeom>
              <a:solidFill>
                <a:srgbClr val="E5B35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505702" y="5029201"/>
                <a:ext cx="2359023" cy="1828800"/>
              </a:xfrm>
              <a:prstGeom prst="rect">
                <a:avLst/>
              </a:prstGeom>
              <a:solidFill>
                <a:srgbClr val="E5B350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7274714" y="3916503"/>
              <a:ext cx="28209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rgbClr val="17324D"/>
                  </a:solidFill>
                  <a:latin typeface="Aharoni" panose="02010803020104030203" pitchFamily="2" charset="-79"/>
                  <a:ea typeface="华文细黑" panose="02010600040101010101" pitchFamily="2" charset="-122"/>
                  <a:cs typeface="Aharoni" panose="02010803020104030203" pitchFamily="2" charset="-79"/>
                </a:rPr>
                <a:t>End</a:t>
              </a:r>
            </a:p>
          </p:txBody>
        </p:sp>
        <p:sp>
          <p:nvSpPr>
            <p:cNvPr id="37" name="Freeform 31"/>
            <p:cNvSpPr>
              <a:spLocks noChangeAspect="1"/>
            </p:cNvSpPr>
            <p:nvPr/>
          </p:nvSpPr>
          <p:spPr bwMode="auto">
            <a:xfrm>
              <a:off x="8274850" y="5491888"/>
              <a:ext cx="820724" cy="720000"/>
            </a:xfrm>
            <a:custGeom>
              <a:avLst/>
              <a:gdLst>
                <a:gd name="T0" fmla="*/ 28 w 220"/>
                <a:gd name="T1" fmla="*/ 0 h 193"/>
                <a:gd name="T2" fmla="*/ 192 w 220"/>
                <a:gd name="T3" fmla="*/ 0 h 193"/>
                <a:gd name="T4" fmla="*/ 206 w 220"/>
                <a:gd name="T5" fmla="*/ 4 h 193"/>
                <a:gd name="T6" fmla="*/ 217 w 220"/>
                <a:gd name="T7" fmla="*/ 14 h 193"/>
                <a:gd name="T8" fmla="*/ 220 w 220"/>
                <a:gd name="T9" fmla="*/ 28 h 193"/>
                <a:gd name="T10" fmla="*/ 220 w 220"/>
                <a:gd name="T11" fmla="*/ 124 h 193"/>
                <a:gd name="T12" fmla="*/ 217 w 220"/>
                <a:gd name="T13" fmla="*/ 138 h 193"/>
                <a:gd name="T14" fmla="*/ 206 w 220"/>
                <a:gd name="T15" fmla="*/ 148 h 193"/>
                <a:gd name="T16" fmla="*/ 192 w 220"/>
                <a:gd name="T17" fmla="*/ 152 h 193"/>
                <a:gd name="T18" fmla="*/ 138 w 220"/>
                <a:gd name="T19" fmla="*/ 152 h 193"/>
                <a:gd name="T20" fmla="*/ 138 w 220"/>
                <a:gd name="T21" fmla="*/ 193 h 193"/>
                <a:gd name="T22" fmla="*/ 83 w 220"/>
                <a:gd name="T23" fmla="*/ 152 h 193"/>
                <a:gd name="T24" fmla="*/ 28 w 220"/>
                <a:gd name="T25" fmla="*/ 152 h 193"/>
                <a:gd name="T26" fmla="*/ 14 w 220"/>
                <a:gd name="T27" fmla="*/ 148 h 193"/>
                <a:gd name="T28" fmla="*/ 4 w 220"/>
                <a:gd name="T29" fmla="*/ 138 h 193"/>
                <a:gd name="T30" fmla="*/ 0 w 220"/>
                <a:gd name="T31" fmla="*/ 124 h 193"/>
                <a:gd name="T32" fmla="*/ 0 w 220"/>
                <a:gd name="T33" fmla="*/ 28 h 193"/>
                <a:gd name="T34" fmla="*/ 4 w 220"/>
                <a:gd name="T35" fmla="*/ 14 h 193"/>
                <a:gd name="T36" fmla="*/ 14 w 220"/>
                <a:gd name="T37" fmla="*/ 4 h 193"/>
                <a:gd name="T38" fmla="*/ 28 w 220"/>
                <a:gd name="T3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0" h="193">
                  <a:moveTo>
                    <a:pt x="28" y="0"/>
                  </a:moveTo>
                  <a:lnTo>
                    <a:pt x="192" y="0"/>
                  </a:lnTo>
                  <a:lnTo>
                    <a:pt x="206" y="4"/>
                  </a:lnTo>
                  <a:lnTo>
                    <a:pt x="217" y="14"/>
                  </a:lnTo>
                  <a:lnTo>
                    <a:pt x="220" y="28"/>
                  </a:lnTo>
                  <a:lnTo>
                    <a:pt x="220" y="124"/>
                  </a:lnTo>
                  <a:lnTo>
                    <a:pt x="217" y="138"/>
                  </a:lnTo>
                  <a:lnTo>
                    <a:pt x="206" y="148"/>
                  </a:lnTo>
                  <a:lnTo>
                    <a:pt x="192" y="152"/>
                  </a:lnTo>
                  <a:lnTo>
                    <a:pt x="138" y="152"/>
                  </a:lnTo>
                  <a:lnTo>
                    <a:pt x="138" y="193"/>
                  </a:lnTo>
                  <a:lnTo>
                    <a:pt x="83" y="152"/>
                  </a:lnTo>
                  <a:lnTo>
                    <a:pt x="28" y="152"/>
                  </a:lnTo>
                  <a:lnTo>
                    <a:pt x="14" y="148"/>
                  </a:lnTo>
                  <a:lnTo>
                    <a:pt x="4" y="138"/>
                  </a:lnTo>
                  <a:lnTo>
                    <a:pt x="0" y="124"/>
                  </a:lnTo>
                  <a:lnTo>
                    <a:pt x="0" y="28"/>
                  </a:lnTo>
                  <a:lnTo>
                    <a:pt x="4" y="14"/>
                  </a:lnTo>
                  <a:lnTo>
                    <a:pt x="14" y="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596066" y="-39240"/>
            <a:ext cx="3429024" cy="6897240"/>
            <a:chOff x="4915688" y="-39240"/>
            <a:chExt cx="2820996" cy="6897240"/>
          </a:xfrm>
        </p:grpSpPr>
        <p:grpSp>
          <p:nvGrpSpPr>
            <p:cNvPr id="25" name="组合 24"/>
            <p:cNvGrpSpPr/>
            <p:nvPr/>
          </p:nvGrpSpPr>
          <p:grpSpPr>
            <a:xfrm>
              <a:off x="5130002" y="-39240"/>
              <a:ext cx="2375700" cy="6897240"/>
              <a:chOff x="5130002" y="-39240"/>
              <a:chExt cx="2375700" cy="689724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5146673" y="-39240"/>
                <a:ext cx="2359026" cy="6897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130002" y="0"/>
                <a:ext cx="2343149" cy="3024188"/>
              </a:xfrm>
              <a:prstGeom prst="rect">
                <a:avLst/>
              </a:prstGeom>
              <a:solidFill>
                <a:srgbClr val="D9742C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162553" y="4768851"/>
                <a:ext cx="2343149" cy="2089149"/>
              </a:xfrm>
              <a:prstGeom prst="rect">
                <a:avLst/>
              </a:prstGeom>
              <a:solidFill>
                <a:srgbClr val="D9742C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4915688" y="3593445"/>
              <a:ext cx="28209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4000" dirty="0" smtClean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40" name="Freeform 32"/>
            <p:cNvSpPr>
              <a:spLocks noChangeAspect="1" noEditPoints="1"/>
            </p:cNvSpPr>
            <p:nvPr/>
          </p:nvSpPr>
          <p:spPr bwMode="auto">
            <a:xfrm>
              <a:off x="5970491" y="5223601"/>
              <a:ext cx="720000" cy="720000"/>
            </a:xfrm>
            <a:custGeom>
              <a:avLst/>
              <a:gdLst>
                <a:gd name="T0" fmla="*/ 99 w 231"/>
                <a:gd name="T1" fmla="*/ 68 h 231"/>
                <a:gd name="T2" fmla="*/ 75 w 231"/>
                <a:gd name="T3" fmla="*/ 85 h 231"/>
                <a:gd name="T4" fmla="*/ 65 w 231"/>
                <a:gd name="T5" fmla="*/ 115 h 231"/>
                <a:gd name="T6" fmla="*/ 75 w 231"/>
                <a:gd name="T7" fmla="*/ 144 h 231"/>
                <a:gd name="T8" fmla="*/ 99 w 231"/>
                <a:gd name="T9" fmla="*/ 163 h 231"/>
                <a:gd name="T10" fmla="*/ 131 w 231"/>
                <a:gd name="T11" fmla="*/ 163 h 231"/>
                <a:gd name="T12" fmla="*/ 155 w 231"/>
                <a:gd name="T13" fmla="*/ 144 h 231"/>
                <a:gd name="T14" fmla="*/ 166 w 231"/>
                <a:gd name="T15" fmla="*/ 115 h 231"/>
                <a:gd name="T16" fmla="*/ 155 w 231"/>
                <a:gd name="T17" fmla="*/ 85 h 231"/>
                <a:gd name="T18" fmla="*/ 131 w 231"/>
                <a:gd name="T19" fmla="*/ 68 h 231"/>
                <a:gd name="T20" fmla="*/ 79 w 231"/>
                <a:gd name="T21" fmla="*/ 0 h 231"/>
                <a:gd name="T22" fmla="*/ 102 w 231"/>
                <a:gd name="T23" fmla="*/ 19 h 231"/>
                <a:gd name="T24" fmla="*/ 130 w 231"/>
                <a:gd name="T25" fmla="*/ 19 h 231"/>
                <a:gd name="T26" fmla="*/ 152 w 231"/>
                <a:gd name="T27" fmla="*/ 0 h 231"/>
                <a:gd name="T28" fmla="*/ 173 w 231"/>
                <a:gd name="T29" fmla="*/ 23 h 231"/>
                <a:gd name="T30" fmla="*/ 185 w 231"/>
                <a:gd name="T31" fmla="*/ 46 h 231"/>
                <a:gd name="T32" fmla="*/ 208 w 231"/>
                <a:gd name="T33" fmla="*/ 59 h 231"/>
                <a:gd name="T34" fmla="*/ 231 w 231"/>
                <a:gd name="T35" fmla="*/ 82 h 231"/>
                <a:gd name="T36" fmla="*/ 212 w 231"/>
                <a:gd name="T37" fmla="*/ 102 h 231"/>
                <a:gd name="T38" fmla="*/ 212 w 231"/>
                <a:gd name="T39" fmla="*/ 129 h 231"/>
                <a:gd name="T40" fmla="*/ 231 w 231"/>
                <a:gd name="T41" fmla="*/ 149 h 231"/>
                <a:gd name="T42" fmla="*/ 208 w 231"/>
                <a:gd name="T43" fmla="*/ 171 h 231"/>
                <a:gd name="T44" fmla="*/ 185 w 231"/>
                <a:gd name="T45" fmla="*/ 184 h 231"/>
                <a:gd name="T46" fmla="*/ 173 w 231"/>
                <a:gd name="T47" fmla="*/ 206 h 231"/>
                <a:gd name="T48" fmla="*/ 152 w 231"/>
                <a:gd name="T49" fmla="*/ 231 h 231"/>
                <a:gd name="T50" fmla="*/ 130 w 231"/>
                <a:gd name="T51" fmla="*/ 212 h 231"/>
                <a:gd name="T52" fmla="*/ 102 w 231"/>
                <a:gd name="T53" fmla="*/ 212 h 231"/>
                <a:gd name="T54" fmla="*/ 79 w 231"/>
                <a:gd name="T55" fmla="*/ 231 h 231"/>
                <a:gd name="T56" fmla="*/ 57 w 231"/>
                <a:gd name="T57" fmla="*/ 206 h 231"/>
                <a:gd name="T58" fmla="*/ 47 w 231"/>
                <a:gd name="T59" fmla="*/ 184 h 231"/>
                <a:gd name="T60" fmla="*/ 24 w 231"/>
                <a:gd name="T61" fmla="*/ 172 h 231"/>
                <a:gd name="T62" fmla="*/ 0 w 231"/>
                <a:gd name="T63" fmla="*/ 152 h 231"/>
                <a:gd name="T64" fmla="*/ 19 w 231"/>
                <a:gd name="T65" fmla="*/ 129 h 231"/>
                <a:gd name="T66" fmla="*/ 19 w 231"/>
                <a:gd name="T67" fmla="*/ 102 h 231"/>
                <a:gd name="T68" fmla="*/ 0 w 231"/>
                <a:gd name="T69" fmla="*/ 82 h 231"/>
                <a:gd name="T70" fmla="*/ 24 w 231"/>
                <a:gd name="T71" fmla="*/ 59 h 231"/>
                <a:gd name="T72" fmla="*/ 47 w 231"/>
                <a:gd name="T73" fmla="*/ 46 h 231"/>
                <a:gd name="T74" fmla="*/ 57 w 231"/>
                <a:gd name="T75" fmla="*/ 23 h 231"/>
                <a:gd name="T76" fmla="*/ 79 w 231"/>
                <a:gd name="T7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1" h="231">
                  <a:moveTo>
                    <a:pt x="116" y="65"/>
                  </a:moveTo>
                  <a:lnTo>
                    <a:pt x="99" y="68"/>
                  </a:lnTo>
                  <a:lnTo>
                    <a:pt x="85" y="74"/>
                  </a:lnTo>
                  <a:lnTo>
                    <a:pt x="75" y="85"/>
                  </a:lnTo>
                  <a:lnTo>
                    <a:pt x="68" y="99"/>
                  </a:lnTo>
                  <a:lnTo>
                    <a:pt x="65" y="115"/>
                  </a:lnTo>
                  <a:lnTo>
                    <a:pt x="68" y="131"/>
                  </a:lnTo>
                  <a:lnTo>
                    <a:pt x="75" y="144"/>
                  </a:lnTo>
                  <a:lnTo>
                    <a:pt x="85" y="155"/>
                  </a:lnTo>
                  <a:lnTo>
                    <a:pt x="99" y="163"/>
                  </a:lnTo>
                  <a:lnTo>
                    <a:pt x="116" y="166"/>
                  </a:lnTo>
                  <a:lnTo>
                    <a:pt x="131" y="163"/>
                  </a:lnTo>
                  <a:lnTo>
                    <a:pt x="145" y="155"/>
                  </a:lnTo>
                  <a:lnTo>
                    <a:pt x="155" y="144"/>
                  </a:lnTo>
                  <a:lnTo>
                    <a:pt x="163" y="131"/>
                  </a:lnTo>
                  <a:lnTo>
                    <a:pt x="166" y="115"/>
                  </a:lnTo>
                  <a:lnTo>
                    <a:pt x="163" y="99"/>
                  </a:lnTo>
                  <a:lnTo>
                    <a:pt x="155" y="85"/>
                  </a:lnTo>
                  <a:lnTo>
                    <a:pt x="145" y="74"/>
                  </a:lnTo>
                  <a:lnTo>
                    <a:pt x="131" y="68"/>
                  </a:lnTo>
                  <a:lnTo>
                    <a:pt x="116" y="65"/>
                  </a:lnTo>
                  <a:close/>
                  <a:moveTo>
                    <a:pt x="79" y="0"/>
                  </a:moveTo>
                  <a:lnTo>
                    <a:pt x="89" y="11"/>
                  </a:lnTo>
                  <a:lnTo>
                    <a:pt x="102" y="19"/>
                  </a:lnTo>
                  <a:lnTo>
                    <a:pt x="116" y="22"/>
                  </a:lnTo>
                  <a:lnTo>
                    <a:pt x="130" y="19"/>
                  </a:lnTo>
                  <a:lnTo>
                    <a:pt x="143" y="11"/>
                  </a:lnTo>
                  <a:lnTo>
                    <a:pt x="152" y="0"/>
                  </a:lnTo>
                  <a:lnTo>
                    <a:pt x="175" y="9"/>
                  </a:lnTo>
                  <a:lnTo>
                    <a:pt x="173" y="23"/>
                  </a:lnTo>
                  <a:lnTo>
                    <a:pt x="176" y="36"/>
                  </a:lnTo>
                  <a:lnTo>
                    <a:pt x="185" y="46"/>
                  </a:lnTo>
                  <a:lnTo>
                    <a:pt x="195" y="55"/>
                  </a:lnTo>
                  <a:lnTo>
                    <a:pt x="208" y="59"/>
                  </a:lnTo>
                  <a:lnTo>
                    <a:pt x="222" y="59"/>
                  </a:lnTo>
                  <a:lnTo>
                    <a:pt x="231" y="82"/>
                  </a:lnTo>
                  <a:lnTo>
                    <a:pt x="219" y="90"/>
                  </a:lnTo>
                  <a:lnTo>
                    <a:pt x="212" y="102"/>
                  </a:lnTo>
                  <a:lnTo>
                    <a:pt x="209" y="115"/>
                  </a:lnTo>
                  <a:lnTo>
                    <a:pt x="212" y="129"/>
                  </a:lnTo>
                  <a:lnTo>
                    <a:pt x="219" y="139"/>
                  </a:lnTo>
                  <a:lnTo>
                    <a:pt x="231" y="149"/>
                  </a:lnTo>
                  <a:lnTo>
                    <a:pt x="222" y="172"/>
                  </a:lnTo>
                  <a:lnTo>
                    <a:pt x="208" y="171"/>
                  </a:lnTo>
                  <a:lnTo>
                    <a:pt x="195" y="175"/>
                  </a:lnTo>
                  <a:lnTo>
                    <a:pt x="185" y="184"/>
                  </a:lnTo>
                  <a:lnTo>
                    <a:pt x="176" y="195"/>
                  </a:lnTo>
                  <a:lnTo>
                    <a:pt x="173" y="206"/>
                  </a:lnTo>
                  <a:lnTo>
                    <a:pt x="175" y="220"/>
                  </a:lnTo>
                  <a:lnTo>
                    <a:pt x="152" y="231"/>
                  </a:lnTo>
                  <a:lnTo>
                    <a:pt x="143" y="219"/>
                  </a:lnTo>
                  <a:lnTo>
                    <a:pt x="130" y="212"/>
                  </a:lnTo>
                  <a:lnTo>
                    <a:pt x="116" y="208"/>
                  </a:lnTo>
                  <a:lnTo>
                    <a:pt x="102" y="212"/>
                  </a:lnTo>
                  <a:lnTo>
                    <a:pt x="89" y="219"/>
                  </a:lnTo>
                  <a:lnTo>
                    <a:pt x="79" y="231"/>
                  </a:lnTo>
                  <a:lnTo>
                    <a:pt x="56" y="220"/>
                  </a:lnTo>
                  <a:lnTo>
                    <a:pt x="57" y="206"/>
                  </a:lnTo>
                  <a:lnTo>
                    <a:pt x="55" y="195"/>
                  </a:lnTo>
                  <a:lnTo>
                    <a:pt x="47" y="184"/>
                  </a:lnTo>
                  <a:lnTo>
                    <a:pt x="36" y="176"/>
                  </a:lnTo>
                  <a:lnTo>
                    <a:pt x="24" y="172"/>
                  </a:lnTo>
                  <a:lnTo>
                    <a:pt x="10" y="175"/>
                  </a:lnTo>
                  <a:lnTo>
                    <a:pt x="0" y="152"/>
                  </a:lnTo>
                  <a:lnTo>
                    <a:pt x="11" y="141"/>
                  </a:lnTo>
                  <a:lnTo>
                    <a:pt x="19" y="129"/>
                  </a:lnTo>
                  <a:lnTo>
                    <a:pt x="22" y="115"/>
                  </a:lnTo>
                  <a:lnTo>
                    <a:pt x="19" y="102"/>
                  </a:lnTo>
                  <a:lnTo>
                    <a:pt x="11" y="90"/>
                  </a:lnTo>
                  <a:lnTo>
                    <a:pt x="0" y="82"/>
                  </a:lnTo>
                  <a:lnTo>
                    <a:pt x="10" y="59"/>
                  </a:lnTo>
                  <a:lnTo>
                    <a:pt x="24" y="59"/>
                  </a:lnTo>
                  <a:lnTo>
                    <a:pt x="36" y="55"/>
                  </a:lnTo>
                  <a:lnTo>
                    <a:pt x="47" y="46"/>
                  </a:lnTo>
                  <a:lnTo>
                    <a:pt x="55" y="36"/>
                  </a:lnTo>
                  <a:lnTo>
                    <a:pt x="57" y="23"/>
                  </a:lnTo>
                  <a:lnTo>
                    <a:pt x="56" y="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524232" y="-39235"/>
            <a:ext cx="3643338" cy="6897235"/>
            <a:chOff x="2540778" y="-39234"/>
            <a:chExt cx="2820996" cy="6897235"/>
          </a:xfrm>
        </p:grpSpPr>
        <p:grpSp>
          <p:nvGrpSpPr>
            <p:cNvPr id="24" name="组合 23"/>
            <p:cNvGrpSpPr/>
            <p:nvPr/>
          </p:nvGrpSpPr>
          <p:grpSpPr>
            <a:xfrm>
              <a:off x="2803525" y="-39234"/>
              <a:ext cx="2359029" cy="6897235"/>
              <a:chOff x="2803525" y="-39234"/>
              <a:chExt cx="2359029" cy="6897235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803525" y="-39234"/>
                <a:ext cx="2359026" cy="6897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819405" y="0"/>
                <a:ext cx="2343149" cy="2800350"/>
              </a:xfrm>
              <a:prstGeom prst="rect">
                <a:avLst/>
              </a:prstGeom>
              <a:solidFill>
                <a:srgbClr val="994C5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819405" y="4545014"/>
                <a:ext cx="2343149" cy="2312987"/>
              </a:xfrm>
              <a:prstGeom prst="rect">
                <a:avLst/>
              </a:prstGeom>
              <a:solidFill>
                <a:srgbClr val="994C52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2540778" y="3298963"/>
              <a:ext cx="28209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rgbClr val="17324D"/>
                  </a:solidFill>
                  <a:latin typeface="Aharoni" panose="02010803020104030203" pitchFamily="2" charset="-79"/>
                  <a:ea typeface="华文细黑" panose="02010600040101010101" pitchFamily="2" charset="-122"/>
                  <a:cs typeface="Aharoni" panose="02010803020104030203" pitchFamily="2" charset="-79"/>
                </a:rPr>
                <a:t>Start</a:t>
              </a:r>
              <a:endParaRPr lang="zh-CN" altLang="en-US" sz="4000" dirty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39" name="Freeform 49"/>
            <p:cNvSpPr>
              <a:spLocks noChangeAspect="1" noEditPoints="1"/>
            </p:cNvSpPr>
            <p:nvPr/>
          </p:nvSpPr>
          <p:spPr bwMode="auto">
            <a:xfrm>
              <a:off x="3546831" y="4929551"/>
              <a:ext cx="808889" cy="720000"/>
            </a:xfrm>
            <a:custGeom>
              <a:avLst/>
              <a:gdLst>
                <a:gd name="T0" fmla="*/ 60 w 273"/>
                <a:gd name="T1" fmla="*/ 239 h 243"/>
                <a:gd name="T2" fmla="*/ 52 w 273"/>
                <a:gd name="T3" fmla="*/ 243 h 243"/>
                <a:gd name="T4" fmla="*/ 36 w 273"/>
                <a:gd name="T5" fmla="*/ 225 h 243"/>
                <a:gd name="T6" fmla="*/ 37 w 273"/>
                <a:gd name="T7" fmla="*/ 218 h 243"/>
                <a:gd name="T8" fmla="*/ 118 w 273"/>
                <a:gd name="T9" fmla="*/ 84 h 243"/>
                <a:gd name="T10" fmla="*/ 234 w 273"/>
                <a:gd name="T11" fmla="*/ 219 h 243"/>
                <a:gd name="T12" fmla="*/ 233 w 273"/>
                <a:gd name="T13" fmla="*/ 226 h 243"/>
                <a:gd name="T14" fmla="*/ 214 w 273"/>
                <a:gd name="T15" fmla="*/ 239 h 243"/>
                <a:gd name="T16" fmla="*/ 95 w 273"/>
                <a:gd name="T17" fmla="*/ 108 h 243"/>
                <a:gd name="T18" fmla="*/ 95 w 273"/>
                <a:gd name="T19" fmla="*/ 102 h 243"/>
                <a:gd name="T20" fmla="*/ 228 w 273"/>
                <a:gd name="T21" fmla="*/ 2 h 243"/>
                <a:gd name="T22" fmla="*/ 232 w 273"/>
                <a:gd name="T23" fmla="*/ 5 h 243"/>
                <a:gd name="T24" fmla="*/ 229 w 273"/>
                <a:gd name="T25" fmla="*/ 11 h 243"/>
                <a:gd name="T26" fmla="*/ 219 w 273"/>
                <a:gd name="T27" fmla="*/ 30 h 243"/>
                <a:gd name="T28" fmla="*/ 218 w 273"/>
                <a:gd name="T29" fmla="*/ 45 h 243"/>
                <a:gd name="T30" fmla="*/ 241 w 273"/>
                <a:gd name="T31" fmla="*/ 58 h 243"/>
                <a:gd name="T32" fmla="*/ 254 w 273"/>
                <a:gd name="T33" fmla="*/ 48 h 243"/>
                <a:gd name="T34" fmla="*/ 264 w 273"/>
                <a:gd name="T35" fmla="*/ 31 h 243"/>
                <a:gd name="T36" fmla="*/ 269 w 273"/>
                <a:gd name="T37" fmla="*/ 25 h 243"/>
                <a:gd name="T38" fmla="*/ 271 w 273"/>
                <a:gd name="T39" fmla="*/ 28 h 243"/>
                <a:gd name="T40" fmla="*/ 273 w 273"/>
                <a:gd name="T41" fmla="*/ 51 h 243"/>
                <a:gd name="T42" fmla="*/ 261 w 273"/>
                <a:gd name="T43" fmla="*/ 85 h 243"/>
                <a:gd name="T44" fmla="*/ 225 w 273"/>
                <a:gd name="T45" fmla="*/ 93 h 243"/>
                <a:gd name="T46" fmla="*/ 199 w 273"/>
                <a:gd name="T47" fmla="*/ 102 h 243"/>
                <a:gd name="T48" fmla="*/ 176 w 273"/>
                <a:gd name="T49" fmla="*/ 82 h 243"/>
                <a:gd name="T50" fmla="*/ 186 w 273"/>
                <a:gd name="T51" fmla="*/ 47 h 243"/>
                <a:gd name="T52" fmla="*/ 201 w 273"/>
                <a:gd name="T53" fmla="*/ 16 h 243"/>
                <a:gd name="T54" fmla="*/ 227 w 273"/>
                <a:gd name="T55" fmla="*/ 3 h 243"/>
                <a:gd name="T56" fmla="*/ 141 w 273"/>
                <a:gd name="T57" fmla="*/ 0 h 243"/>
                <a:gd name="T58" fmla="*/ 145 w 273"/>
                <a:gd name="T59" fmla="*/ 2 h 243"/>
                <a:gd name="T60" fmla="*/ 113 w 273"/>
                <a:gd name="T61" fmla="*/ 19 h 243"/>
                <a:gd name="T62" fmla="*/ 92 w 273"/>
                <a:gd name="T63" fmla="*/ 44 h 243"/>
                <a:gd name="T64" fmla="*/ 101 w 273"/>
                <a:gd name="T65" fmla="*/ 61 h 243"/>
                <a:gd name="T66" fmla="*/ 106 w 273"/>
                <a:gd name="T67" fmla="*/ 67 h 243"/>
                <a:gd name="T68" fmla="*/ 106 w 273"/>
                <a:gd name="T69" fmla="*/ 71 h 243"/>
                <a:gd name="T70" fmla="*/ 92 w 273"/>
                <a:gd name="T71" fmla="*/ 84 h 243"/>
                <a:gd name="T72" fmla="*/ 84 w 273"/>
                <a:gd name="T73" fmla="*/ 91 h 243"/>
                <a:gd name="T74" fmla="*/ 80 w 273"/>
                <a:gd name="T75" fmla="*/ 91 h 243"/>
                <a:gd name="T76" fmla="*/ 51 w 273"/>
                <a:gd name="T77" fmla="*/ 74 h 243"/>
                <a:gd name="T78" fmla="*/ 38 w 273"/>
                <a:gd name="T79" fmla="*/ 84 h 243"/>
                <a:gd name="T80" fmla="*/ 37 w 273"/>
                <a:gd name="T81" fmla="*/ 93 h 243"/>
                <a:gd name="T82" fmla="*/ 34 w 273"/>
                <a:gd name="T83" fmla="*/ 98 h 243"/>
                <a:gd name="T84" fmla="*/ 28 w 273"/>
                <a:gd name="T85" fmla="*/ 103 h 243"/>
                <a:gd name="T86" fmla="*/ 22 w 273"/>
                <a:gd name="T87" fmla="*/ 103 h 243"/>
                <a:gd name="T88" fmla="*/ 13 w 273"/>
                <a:gd name="T89" fmla="*/ 94 h 243"/>
                <a:gd name="T90" fmla="*/ 1 w 273"/>
                <a:gd name="T91" fmla="*/ 81 h 243"/>
                <a:gd name="T92" fmla="*/ 1 w 273"/>
                <a:gd name="T93" fmla="*/ 75 h 243"/>
                <a:gd name="T94" fmla="*/ 8 w 273"/>
                <a:gd name="T95" fmla="*/ 70 h 243"/>
                <a:gd name="T96" fmla="*/ 14 w 273"/>
                <a:gd name="T97" fmla="*/ 65 h 243"/>
                <a:gd name="T98" fmla="*/ 22 w 273"/>
                <a:gd name="T99" fmla="*/ 65 h 243"/>
                <a:gd name="T100" fmla="*/ 32 w 273"/>
                <a:gd name="T101" fmla="*/ 57 h 243"/>
                <a:gd name="T102" fmla="*/ 34 w 273"/>
                <a:gd name="T103" fmla="*/ 47 h 243"/>
                <a:gd name="T104" fmla="*/ 39 w 273"/>
                <a:gd name="T105" fmla="*/ 39 h 243"/>
                <a:gd name="T106" fmla="*/ 69 w 273"/>
                <a:gd name="T107" fmla="*/ 19 h 243"/>
                <a:gd name="T108" fmla="*/ 110 w 273"/>
                <a:gd name="T10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3" h="243">
                  <a:moveTo>
                    <a:pt x="107" y="150"/>
                  </a:moveTo>
                  <a:lnTo>
                    <a:pt x="127" y="173"/>
                  </a:lnTo>
                  <a:lnTo>
                    <a:pt x="60" y="239"/>
                  </a:lnTo>
                  <a:lnTo>
                    <a:pt x="57" y="242"/>
                  </a:lnTo>
                  <a:lnTo>
                    <a:pt x="55" y="243"/>
                  </a:lnTo>
                  <a:lnTo>
                    <a:pt x="52" y="243"/>
                  </a:lnTo>
                  <a:lnTo>
                    <a:pt x="50" y="240"/>
                  </a:lnTo>
                  <a:lnTo>
                    <a:pt x="37" y="228"/>
                  </a:lnTo>
                  <a:lnTo>
                    <a:pt x="36" y="225"/>
                  </a:lnTo>
                  <a:lnTo>
                    <a:pt x="34" y="223"/>
                  </a:lnTo>
                  <a:lnTo>
                    <a:pt x="36" y="220"/>
                  </a:lnTo>
                  <a:lnTo>
                    <a:pt x="37" y="218"/>
                  </a:lnTo>
                  <a:lnTo>
                    <a:pt x="107" y="150"/>
                  </a:lnTo>
                  <a:close/>
                  <a:moveTo>
                    <a:pt x="117" y="84"/>
                  </a:moveTo>
                  <a:lnTo>
                    <a:pt x="118" y="84"/>
                  </a:lnTo>
                  <a:lnTo>
                    <a:pt x="121" y="85"/>
                  </a:lnTo>
                  <a:lnTo>
                    <a:pt x="233" y="216"/>
                  </a:lnTo>
                  <a:lnTo>
                    <a:pt x="234" y="219"/>
                  </a:lnTo>
                  <a:lnTo>
                    <a:pt x="236" y="221"/>
                  </a:lnTo>
                  <a:lnTo>
                    <a:pt x="234" y="224"/>
                  </a:lnTo>
                  <a:lnTo>
                    <a:pt x="233" y="226"/>
                  </a:lnTo>
                  <a:lnTo>
                    <a:pt x="219" y="238"/>
                  </a:lnTo>
                  <a:lnTo>
                    <a:pt x="217" y="239"/>
                  </a:lnTo>
                  <a:lnTo>
                    <a:pt x="214" y="239"/>
                  </a:lnTo>
                  <a:lnTo>
                    <a:pt x="211" y="239"/>
                  </a:lnTo>
                  <a:lnTo>
                    <a:pt x="209" y="237"/>
                  </a:lnTo>
                  <a:lnTo>
                    <a:pt x="95" y="108"/>
                  </a:lnTo>
                  <a:lnTo>
                    <a:pt x="94" y="105"/>
                  </a:lnTo>
                  <a:lnTo>
                    <a:pt x="94" y="104"/>
                  </a:lnTo>
                  <a:lnTo>
                    <a:pt x="95" y="102"/>
                  </a:lnTo>
                  <a:lnTo>
                    <a:pt x="115" y="85"/>
                  </a:lnTo>
                  <a:lnTo>
                    <a:pt x="117" y="84"/>
                  </a:lnTo>
                  <a:close/>
                  <a:moveTo>
                    <a:pt x="228" y="2"/>
                  </a:moveTo>
                  <a:lnTo>
                    <a:pt x="229" y="2"/>
                  </a:lnTo>
                  <a:lnTo>
                    <a:pt x="231" y="3"/>
                  </a:lnTo>
                  <a:lnTo>
                    <a:pt x="232" y="5"/>
                  </a:lnTo>
                  <a:lnTo>
                    <a:pt x="232" y="7"/>
                  </a:lnTo>
                  <a:lnTo>
                    <a:pt x="232" y="7"/>
                  </a:lnTo>
                  <a:lnTo>
                    <a:pt x="229" y="11"/>
                  </a:lnTo>
                  <a:lnTo>
                    <a:pt x="225" y="17"/>
                  </a:lnTo>
                  <a:lnTo>
                    <a:pt x="222" y="24"/>
                  </a:lnTo>
                  <a:lnTo>
                    <a:pt x="219" y="30"/>
                  </a:lnTo>
                  <a:lnTo>
                    <a:pt x="217" y="34"/>
                  </a:lnTo>
                  <a:lnTo>
                    <a:pt x="215" y="39"/>
                  </a:lnTo>
                  <a:lnTo>
                    <a:pt x="218" y="45"/>
                  </a:lnTo>
                  <a:lnTo>
                    <a:pt x="227" y="54"/>
                  </a:lnTo>
                  <a:lnTo>
                    <a:pt x="234" y="58"/>
                  </a:lnTo>
                  <a:lnTo>
                    <a:pt x="241" y="58"/>
                  </a:lnTo>
                  <a:lnTo>
                    <a:pt x="246" y="56"/>
                  </a:lnTo>
                  <a:lnTo>
                    <a:pt x="250" y="52"/>
                  </a:lnTo>
                  <a:lnTo>
                    <a:pt x="254" y="48"/>
                  </a:lnTo>
                  <a:lnTo>
                    <a:pt x="256" y="43"/>
                  </a:lnTo>
                  <a:lnTo>
                    <a:pt x="260" y="37"/>
                  </a:lnTo>
                  <a:lnTo>
                    <a:pt x="264" y="31"/>
                  </a:lnTo>
                  <a:lnTo>
                    <a:pt x="266" y="28"/>
                  </a:lnTo>
                  <a:lnTo>
                    <a:pt x="268" y="26"/>
                  </a:lnTo>
                  <a:lnTo>
                    <a:pt x="269" y="25"/>
                  </a:lnTo>
                  <a:lnTo>
                    <a:pt x="270" y="25"/>
                  </a:lnTo>
                  <a:lnTo>
                    <a:pt x="271" y="25"/>
                  </a:lnTo>
                  <a:lnTo>
                    <a:pt x="271" y="28"/>
                  </a:lnTo>
                  <a:lnTo>
                    <a:pt x="273" y="30"/>
                  </a:lnTo>
                  <a:lnTo>
                    <a:pt x="273" y="38"/>
                  </a:lnTo>
                  <a:lnTo>
                    <a:pt x="273" y="51"/>
                  </a:lnTo>
                  <a:lnTo>
                    <a:pt x="271" y="65"/>
                  </a:lnTo>
                  <a:lnTo>
                    <a:pt x="268" y="76"/>
                  </a:lnTo>
                  <a:lnTo>
                    <a:pt x="261" y="85"/>
                  </a:lnTo>
                  <a:lnTo>
                    <a:pt x="252" y="91"/>
                  </a:lnTo>
                  <a:lnTo>
                    <a:pt x="241" y="94"/>
                  </a:lnTo>
                  <a:lnTo>
                    <a:pt x="225" y="93"/>
                  </a:lnTo>
                  <a:lnTo>
                    <a:pt x="215" y="93"/>
                  </a:lnTo>
                  <a:lnTo>
                    <a:pt x="205" y="96"/>
                  </a:lnTo>
                  <a:lnTo>
                    <a:pt x="199" y="102"/>
                  </a:lnTo>
                  <a:lnTo>
                    <a:pt x="176" y="123"/>
                  </a:lnTo>
                  <a:lnTo>
                    <a:pt x="157" y="102"/>
                  </a:lnTo>
                  <a:lnTo>
                    <a:pt x="176" y="82"/>
                  </a:lnTo>
                  <a:lnTo>
                    <a:pt x="183" y="71"/>
                  </a:lnTo>
                  <a:lnTo>
                    <a:pt x="186" y="58"/>
                  </a:lnTo>
                  <a:lnTo>
                    <a:pt x="186" y="47"/>
                  </a:lnTo>
                  <a:lnTo>
                    <a:pt x="187" y="34"/>
                  </a:lnTo>
                  <a:lnTo>
                    <a:pt x="192" y="24"/>
                  </a:lnTo>
                  <a:lnTo>
                    <a:pt x="201" y="16"/>
                  </a:lnTo>
                  <a:lnTo>
                    <a:pt x="211" y="10"/>
                  </a:lnTo>
                  <a:lnTo>
                    <a:pt x="220" y="5"/>
                  </a:lnTo>
                  <a:lnTo>
                    <a:pt x="227" y="3"/>
                  </a:lnTo>
                  <a:lnTo>
                    <a:pt x="228" y="2"/>
                  </a:lnTo>
                  <a:close/>
                  <a:moveTo>
                    <a:pt x="129" y="0"/>
                  </a:moveTo>
                  <a:lnTo>
                    <a:pt x="141" y="0"/>
                  </a:lnTo>
                  <a:lnTo>
                    <a:pt x="149" y="0"/>
                  </a:lnTo>
                  <a:lnTo>
                    <a:pt x="150" y="1"/>
                  </a:lnTo>
                  <a:lnTo>
                    <a:pt x="145" y="2"/>
                  </a:lnTo>
                  <a:lnTo>
                    <a:pt x="136" y="6"/>
                  </a:lnTo>
                  <a:lnTo>
                    <a:pt x="125" y="12"/>
                  </a:lnTo>
                  <a:lnTo>
                    <a:pt x="113" y="19"/>
                  </a:lnTo>
                  <a:lnTo>
                    <a:pt x="102" y="25"/>
                  </a:lnTo>
                  <a:lnTo>
                    <a:pt x="94" y="34"/>
                  </a:lnTo>
                  <a:lnTo>
                    <a:pt x="92" y="44"/>
                  </a:lnTo>
                  <a:lnTo>
                    <a:pt x="95" y="54"/>
                  </a:lnTo>
                  <a:lnTo>
                    <a:pt x="98" y="57"/>
                  </a:lnTo>
                  <a:lnTo>
                    <a:pt x="101" y="61"/>
                  </a:lnTo>
                  <a:lnTo>
                    <a:pt x="103" y="63"/>
                  </a:lnTo>
                  <a:lnTo>
                    <a:pt x="104" y="66"/>
                  </a:lnTo>
                  <a:lnTo>
                    <a:pt x="106" y="67"/>
                  </a:lnTo>
                  <a:lnTo>
                    <a:pt x="107" y="68"/>
                  </a:lnTo>
                  <a:lnTo>
                    <a:pt x="107" y="71"/>
                  </a:lnTo>
                  <a:lnTo>
                    <a:pt x="106" y="71"/>
                  </a:lnTo>
                  <a:lnTo>
                    <a:pt x="103" y="74"/>
                  </a:lnTo>
                  <a:lnTo>
                    <a:pt x="98" y="79"/>
                  </a:lnTo>
                  <a:lnTo>
                    <a:pt x="92" y="84"/>
                  </a:lnTo>
                  <a:lnTo>
                    <a:pt x="87" y="88"/>
                  </a:lnTo>
                  <a:lnTo>
                    <a:pt x="84" y="90"/>
                  </a:lnTo>
                  <a:lnTo>
                    <a:pt x="84" y="91"/>
                  </a:lnTo>
                  <a:lnTo>
                    <a:pt x="83" y="91"/>
                  </a:lnTo>
                  <a:lnTo>
                    <a:pt x="81" y="93"/>
                  </a:lnTo>
                  <a:lnTo>
                    <a:pt x="80" y="91"/>
                  </a:lnTo>
                  <a:lnTo>
                    <a:pt x="70" y="81"/>
                  </a:lnTo>
                  <a:lnTo>
                    <a:pt x="60" y="75"/>
                  </a:lnTo>
                  <a:lnTo>
                    <a:pt x="51" y="74"/>
                  </a:lnTo>
                  <a:lnTo>
                    <a:pt x="42" y="79"/>
                  </a:lnTo>
                  <a:lnTo>
                    <a:pt x="39" y="81"/>
                  </a:lnTo>
                  <a:lnTo>
                    <a:pt x="38" y="84"/>
                  </a:lnTo>
                  <a:lnTo>
                    <a:pt x="38" y="88"/>
                  </a:lnTo>
                  <a:lnTo>
                    <a:pt x="38" y="90"/>
                  </a:lnTo>
                  <a:lnTo>
                    <a:pt x="37" y="93"/>
                  </a:lnTo>
                  <a:lnTo>
                    <a:pt x="37" y="94"/>
                  </a:lnTo>
                  <a:lnTo>
                    <a:pt x="36" y="95"/>
                  </a:lnTo>
                  <a:lnTo>
                    <a:pt x="34" y="98"/>
                  </a:lnTo>
                  <a:lnTo>
                    <a:pt x="32" y="99"/>
                  </a:lnTo>
                  <a:lnTo>
                    <a:pt x="29" y="102"/>
                  </a:lnTo>
                  <a:lnTo>
                    <a:pt x="28" y="103"/>
                  </a:lnTo>
                  <a:lnTo>
                    <a:pt x="25" y="104"/>
                  </a:lnTo>
                  <a:lnTo>
                    <a:pt x="23" y="104"/>
                  </a:lnTo>
                  <a:lnTo>
                    <a:pt x="22" y="103"/>
                  </a:lnTo>
                  <a:lnTo>
                    <a:pt x="19" y="102"/>
                  </a:lnTo>
                  <a:lnTo>
                    <a:pt x="16" y="99"/>
                  </a:lnTo>
                  <a:lnTo>
                    <a:pt x="13" y="94"/>
                  </a:lnTo>
                  <a:lnTo>
                    <a:pt x="8" y="88"/>
                  </a:lnTo>
                  <a:lnTo>
                    <a:pt x="2" y="82"/>
                  </a:lnTo>
                  <a:lnTo>
                    <a:pt x="1" y="81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1" y="75"/>
                  </a:lnTo>
                  <a:lnTo>
                    <a:pt x="2" y="74"/>
                  </a:lnTo>
                  <a:lnTo>
                    <a:pt x="5" y="71"/>
                  </a:lnTo>
                  <a:lnTo>
                    <a:pt x="8" y="70"/>
                  </a:lnTo>
                  <a:lnTo>
                    <a:pt x="10" y="67"/>
                  </a:lnTo>
                  <a:lnTo>
                    <a:pt x="11" y="66"/>
                  </a:lnTo>
                  <a:lnTo>
                    <a:pt x="14" y="65"/>
                  </a:lnTo>
                  <a:lnTo>
                    <a:pt x="16" y="65"/>
                  </a:lnTo>
                  <a:lnTo>
                    <a:pt x="19" y="65"/>
                  </a:lnTo>
                  <a:lnTo>
                    <a:pt x="22" y="65"/>
                  </a:lnTo>
                  <a:lnTo>
                    <a:pt x="25" y="63"/>
                  </a:lnTo>
                  <a:lnTo>
                    <a:pt x="29" y="61"/>
                  </a:lnTo>
                  <a:lnTo>
                    <a:pt x="32" y="57"/>
                  </a:lnTo>
                  <a:lnTo>
                    <a:pt x="33" y="53"/>
                  </a:lnTo>
                  <a:lnTo>
                    <a:pt x="34" y="51"/>
                  </a:lnTo>
                  <a:lnTo>
                    <a:pt x="34" y="47"/>
                  </a:lnTo>
                  <a:lnTo>
                    <a:pt x="36" y="44"/>
                  </a:lnTo>
                  <a:lnTo>
                    <a:pt x="37" y="42"/>
                  </a:lnTo>
                  <a:lnTo>
                    <a:pt x="39" y="39"/>
                  </a:lnTo>
                  <a:lnTo>
                    <a:pt x="46" y="34"/>
                  </a:lnTo>
                  <a:lnTo>
                    <a:pt x="59" y="25"/>
                  </a:lnTo>
                  <a:lnTo>
                    <a:pt x="69" y="19"/>
                  </a:lnTo>
                  <a:lnTo>
                    <a:pt x="81" y="10"/>
                  </a:lnTo>
                  <a:lnTo>
                    <a:pt x="95" y="3"/>
                  </a:lnTo>
                  <a:lnTo>
                    <a:pt x="110" y="0"/>
                  </a:lnTo>
                  <a:lnTo>
                    <a:pt x="116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-33355" y="0"/>
            <a:ext cx="3914777" cy="6858001"/>
            <a:chOff x="-33355" y="0"/>
            <a:chExt cx="2852759" cy="6858001"/>
          </a:xfrm>
        </p:grpSpPr>
        <p:grpSp>
          <p:nvGrpSpPr>
            <p:cNvPr id="23" name="组合 22"/>
            <p:cNvGrpSpPr/>
            <p:nvPr/>
          </p:nvGrpSpPr>
          <p:grpSpPr>
            <a:xfrm>
              <a:off x="-15879" y="0"/>
              <a:ext cx="2835283" cy="6858001"/>
              <a:chOff x="-15879" y="0"/>
              <a:chExt cx="2835283" cy="6858001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-15879" y="0"/>
                <a:ext cx="2819404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0" y="0"/>
                <a:ext cx="2819404" cy="2222500"/>
              </a:xfrm>
              <a:prstGeom prst="rect">
                <a:avLst/>
              </a:prstGeom>
              <a:solidFill>
                <a:srgbClr val="17324D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0" y="3886201"/>
                <a:ext cx="2819403" cy="2971800"/>
              </a:xfrm>
              <a:prstGeom prst="rect">
                <a:avLst/>
              </a:prstGeom>
              <a:solidFill>
                <a:srgbClr val="17324D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-33355" y="2721113"/>
              <a:ext cx="28209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>
                  <a:solidFill>
                    <a:srgbClr val="17324D"/>
                  </a:solidFill>
                  <a:latin typeface="Aharoni" panose="02010803020104030203" pitchFamily="2" charset="-79"/>
                  <a:ea typeface="华文细黑" panose="02010600040101010101" pitchFamily="2" charset="-122"/>
                  <a:cs typeface="Aharoni" panose="02010803020104030203" pitchFamily="2" charset="-79"/>
                </a:rPr>
                <a:t>CONTENTS</a:t>
              </a:r>
              <a:endParaRPr lang="zh-CN" altLang="en-US" sz="4000" dirty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endParaRPr>
            </a:p>
          </p:txBody>
        </p:sp>
      </p:grpSp>
      <p:sp>
        <p:nvSpPr>
          <p:cNvPr id="35" name="文本框 29"/>
          <p:cNvSpPr txBox="1"/>
          <p:nvPr/>
        </p:nvSpPr>
        <p:spPr>
          <a:xfrm>
            <a:off x="6667504" y="3571876"/>
            <a:ext cx="3357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Process</a:t>
            </a:r>
          </a:p>
        </p:txBody>
      </p:sp>
    </p:spTree>
    <p:extLst>
      <p:ext uri="{BB962C8B-B14F-4D97-AF65-F5344CB8AC3E}">
        <p14:creationId xmlns="" xmlns:p14="http://schemas.microsoft.com/office/powerpoint/2010/main" val="270174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B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8167702" y="2643182"/>
            <a:ext cx="1169459" cy="1559278"/>
          </a:xfrm>
          <a:prstGeom prst="rect">
            <a:avLst/>
          </a:prstGeom>
          <a:solidFill>
            <a:srgbClr val="99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>
            <a:off x="5453058" y="2643182"/>
            <a:ext cx="1169459" cy="1559278"/>
          </a:xfrm>
          <a:prstGeom prst="rect">
            <a:avLst/>
          </a:prstGeom>
          <a:solidFill>
            <a:srgbClr val="99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95934" y="2643182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310578" y="2643182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T</a:t>
            </a:r>
          </a:p>
        </p:txBody>
      </p:sp>
      <p:sp>
        <p:nvSpPr>
          <p:cNvPr id="11" name="椭圆 10"/>
          <p:cNvSpPr/>
          <p:nvPr/>
        </p:nvSpPr>
        <p:spPr>
          <a:xfrm>
            <a:off x="5909320" y="5769620"/>
            <a:ext cx="373360" cy="373360"/>
          </a:xfrm>
          <a:prstGeom prst="ellipse">
            <a:avLst/>
          </a:prstGeom>
          <a:noFill/>
          <a:ln>
            <a:solidFill>
              <a:srgbClr val="984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02403" y="5862703"/>
            <a:ext cx="187194" cy="995297"/>
            <a:chOff x="6002403" y="5862703"/>
            <a:chExt cx="187194" cy="995297"/>
          </a:xfrm>
        </p:grpSpPr>
        <p:cxnSp>
          <p:nvCxnSpPr>
            <p:cNvPr id="3" name="直接连接符 2"/>
            <p:cNvCxnSpPr/>
            <p:nvPr/>
          </p:nvCxnSpPr>
          <p:spPr>
            <a:xfrm flipV="1">
              <a:off x="6096000" y="5956300"/>
              <a:ext cx="0" cy="901700"/>
            </a:xfrm>
            <a:prstGeom prst="line">
              <a:avLst/>
            </a:prstGeom>
            <a:ln w="19050">
              <a:solidFill>
                <a:srgbClr val="984C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6002403" y="5862703"/>
              <a:ext cx="187194" cy="187194"/>
            </a:xfrm>
            <a:prstGeom prst="ellipse">
              <a:avLst/>
            </a:prstGeom>
            <a:solidFill>
              <a:srgbClr val="984C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7" name="矩形 16"/>
          <p:cNvSpPr>
            <a:spLocks noChangeAspect="1"/>
          </p:cNvSpPr>
          <p:nvPr/>
        </p:nvSpPr>
        <p:spPr>
          <a:xfrm>
            <a:off x="6810380" y="2643182"/>
            <a:ext cx="1169459" cy="1559278"/>
          </a:xfrm>
          <a:prstGeom prst="rect">
            <a:avLst/>
          </a:prstGeom>
          <a:solidFill>
            <a:srgbClr val="99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矩形 17"/>
          <p:cNvSpPr>
            <a:spLocks noChangeAspect="1"/>
          </p:cNvSpPr>
          <p:nvPr/>
        </p:nvSpPr>
        <p:spPr>
          <a:xfrm>
            <a:off x="4095736" y="2643182"/>
            <a:ext cx="1169459" cy="1559278"/>
          </a:xfrm>
          <a:prstGeom prst="rect">
            <a:avLst/>
          </a:prstGeom>
          <a:solidFill>
            <a:srgbClr val="99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文本框 11"/>
          <p:cNvSpPr txBox="1"/>
          <p:nvPr/>
        </p:nvSpPr>
        <p:spPr>
          <a:xfrm>
            <a:off x="4238612" y="2643182"/>
            <a:ext cx="890328" cy="1571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T</a:t>
            </a:r>
          </a:p>
        </p:txBody>
      </p:sp>
      <p:sp>
        <p:nvSpPr>
          <p:cNvPr id="20" name="矩形 19"/>
          <p:cNvSpPr>
            <a:spLocks noChangeAspect="1"/>
          </p:cNvSpPr>
          <p:nvPr/>
        </p:nvSpPr>
        <p:spPr>
          <a:xfrm>
            <a:off x="2666976" y="2643182"/>
            <a:ext cx="1169459" cy="1559278"/>
          </a:xfrm>
          <a:prstGeom prst="rect">
            <a:avLst/>
          </a:prstGeom>
          <a:solidFill>
            <a:srgbClr val="99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文本框 11"/>
          <p:cNvSpPr txBox="1"/>
          <p:nvPr/>
        </p:nvSpPr>
        <p:spPr>
          <a:xfrm>
            <a:off x="2809852" y="2643182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S</a:t>
            </a:r>
          </a:p>
        </p:txBody>
      </p:sp>
      <p:sp>
        <p:nvSpPr>
          <p:cNvPr id="23" name="文本框 11"/>
          <p:cNvSpPr txBox="1"/>
          <p:nvPr/>
        </p:nvSpPr>
        <p:spPr>
          <a:xfrm>
            <a:off x="6953256" y="2643182"/>
            <a:ext cx="890328" cy="1571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chemeClr val="bg1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R</a:t>
            </a:r>
          </a:p>
        </p:txBody>
      </p:sp>
    </p:spTree>
    <p:extLst>
      <p:ext uri="{BB962C8B-B14F-4D97-AF65-F5344CB8AC3E}">
        <p14:creationId xmlns="" xmlns:p14="http://schemas.microsoft.com/office/powerpoint/2010/main" val="79022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1" grpId="1" animBg="1"/>
      <p:bldP spid="11" grpId="2" animBg="1"/>
      <p:bldP spid="17" grpId="0" animBg="1"/>
      <p:bldP spid="18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B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715617"/>
          </a:xfrm>
          <a:prstGeom prst="rect">
            <a:avLst/>
          </a:prstGeom>
          <a:solidFill>
            <a:srgbClr val="984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5774" y="-57692"/>
            <a:ext cx="6878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E7B552"/>
                </a:solidFill>
                <a:latin typeface="Calibri" panose="020F0502020204030204" pitchFamily="34" charset="0"/>
              </a:rPr>
              <a:t>What has been chosen</a:t>
            </a:r>
            <a:endParaRPr lang="zh-CN" altLang="en-US" sz="4800" b="1" dirty="0">
              <a:solidFill>
                <a:srgbClr val="E7B55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1938" y="5236273"/>
            <a:ext cx="3577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984C50"/>
                </a:solidFill>
                <a:latin typeface="Calibri" panose="020F0502020204030204" pitchFamily="34" charset="0"/>
              </a:rPr>
              <a:t>ADD TO OUR TEAM </a:t>
            </a:r>
            <a:endParaRPr lang="zh-CN" altLang="en-US" sz="2400" b="1" dirty="0">
              <a:solidFill>
                <a:srgbClr val="984C5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1939" y="5628967"/>
            <a:ext cx="3492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984C50"/>
                </a:solidFill>
                <a:latin typeface="Calibri" panose="020F0502020204030204" pitchFamily="34" charset="0"/>
                <a:ea typeface="华文细黑" panose="02010600040101010101" pitchFamily="2" charset="-122"/>
                <a:cs typeface="Aharoni" panose="02010803020104030203" pitchFamily="2" charset="-79"/>
                <a:sym typeface="Nixie One" charset="-122"/>
              </a:rPr>
              <a:t>In this part you should describe your business to the investor. You have to make sure he can make it clear</a:t>
            </a:r>
            <a:endParaRPr lang="zh-CN" altLang="en-US" sz="1200" dirty="0">
              <a:solidFill>
                <a:srgbClr val="984C50"/>
              </a:solidFill>
              <a:latin typeface="Calibri" panose="020F0502020204030204" pitchFamily="34" charset="0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79082" y="5628967"/>
            <a:ext cx="3492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984C50"/>
                </a:solidFill>
                <a:latin typeface="Calibri" panose="020F0502020204030204" pitchFamily="34" charset="0"/>
                <a:ea typeface="华文细黑" panose="02010600040101010101" pitchFamily="2" charset="-122"/>
                <a:cs typeface="Aharoni" panose="02010803020104030203" pitchFamily="2" charset="-79"/>
                <a:sym typeface="Nixie One" charset="-122"/>
              </a:rPr>
              <a:t>In this part you should describe your business to the investor. You have to make sure he can make it clear</a:t>
            </a:r>
            <a:endParaRPr lang="zh-CN" altLang="en-US" sz="1200" dirty="0">
              <a:solidFill>
                <a:srgbClr val="984C50"/>
              </a:solidFill>
              <a:latin typeface="Calibri" panose="020F0502020204030204" pitchFamily="34" charset="0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56224" y="5236273"/>
            <a:ext cx="349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rgbClr val="984C50"/>
                </a:solidFill>
                <a:latin typeface="Calibri" panose="020F0502020204030204" pitchFamily="34" charset="0"/>
              </a:rPr>
              <a:t>ADD TO OUR TEAM</a:t>
            </a:r>
            <a:endParaRPr lang="zh-CN" altLang="en-US" sz="2400" b="1" dirty="0">
              <a:solidFill>
                <a:srgbClr val="984C5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56225" y="5628967"/>
            <a:ext cx="3492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rgbClr val="984C50"/>
                </a:solidFill>
                <a:latin typeface="Calibri" panose="020F0502020204030204" pitchFamily="34" charset="0"/>
                <a:ea typeface="华文细黑" panose="02010600040101010101" pitchFamily="2" charset="-122"/>
                <a:cs typeface="Aharoni" panose="02010803020104030203" pitchFamily="2" charset="-79"/>
                <a:sym typeface="Nixie One" charset="-122"/>
              </a:rPr>
              <a:t>In this part you should describe your business to the investor. You have to make sure he can make it clear</a:t>
            </a:r>
            <a:endParaRPr lang="zh-CN" altLang="en-US" sz="1200" dirty="0">
              <a:solidFill>
                <a:srgbClr val="984C50"/>
              </a:solidFill>
              <a:latin typeface="Calibri" panose="020F0502020204030204" pitchFamily="34" charset="0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13" name="Freeform 94"/>
          <p:cNvSpPr>
            <a:spLocks noChangeAspect="1" noEditPoints="1"/>
          </p:cNvSpPr>
          <p:nvPr/>
        </p:nvSpPr>
        <p:spPr bwMode="auto">
          <a:xfrm>
            <a:off x="5870575" y="4721923"/>
            <a:ext cx="615333" cy="468000"/>
          </a:xfrm>
          <a:custGeom>
            <a:avLst/>
            <a:gdLst>
              <a:gd name="T0" fmla="*/ 176 w 284"/>
              <a:gd name="T1" fmla="*/ 125 h 216"/>
              <a:gd name="T2" fmla="*/ 205 w 284"/>
              <a:gd name="T3" fmla="*/ 153 h 216"/>
              <a:gd name="T4" fmla="*/ 208 w 284"/>
              <a:gd name="T5" fmla="*/ 162 h 216"/>
              <a:gd name="T6" fmla="*/ 216 w 284"/>
              <a:gd name="T7" fmla="*/ 167 h 216"/>
              <a:gd name="T8" fmla="*/ 225 w 284"/>
              <a:gd name="T9" fmla="*/ 167 h 216"/>
              <a:gd name="T10" fmla="*/ 232 w 284"/>
              <a:gd name="T11" fmla="*/ 162 h 216"/>
              <a:gd name="T12" fmla="*/ 235 w 284"/>
              <a:gd name="T13" fmla="*/ 153 h 216"/>
              <a:gd name="T14" fmla="*/ 284 w 284"/>
              <a:gd name="T15" fmla="*/ 116 h 216"/>
              <a:gd name="T16" fmla="*/ 280 w 284"/>
              <a:gd name="T17" fmla="*/ 172 h 216"/>
              <a:gd name="T18" fmla="*/ 257 w 284"/>
              <a:gd name="T19" fmla="*/ 204 h 216"/>
              <a:gd name="T20" fmla="*/ 219 w 284"/>
              <a:gd name="T21" fmla="*/ 216 h 216"/>
              <a:gd name="T22" fmla="*/ 182 w 284"/>
              <a:gd name="T23" fmla="*/ 204 h 216"/>
              <a:gd name="T24" fmla="*/ 159 w 284"/>
              <a:gd name="T25" fmla="*/ 172 h 216"/>
              <a:gd name="T26" fmla="*/ 157 w 284"/>
              <a:gd name="T27" fmla="*/ 114 h 216"/>
              <a:gd name="T28" fmla="*/ 162 w 284"/>
              <a:gd name="T29" fmla="*/ 4 h 216"/>
              <a:gd name="T30" fmla="*/ 193 w 284"/>
              <a:gd name="T31" fmla="*/ 27 h 216"/>
              <a:gd name="T32" fmla="*/ 205 w 284"/>
              <a:gd name="T33" fmla="*/ 64 h 216"/>
              <a:gd name="T34" fmla="*/ 176 w 284"/>
              <a:gd name="T35" fmla="*/ 90 h 216"/>
              <a:gd name="T36" fmla="*/ 157 w 284"/>
              <a:gd name="T37" fmla="*/ 64 h 216"/>
              <a:gd name="T38" fmla="*/ 154 w 284"/>
              <a:gd name="T39" fmla="*/ 55 h 216"/>
              <a:gd name="T40" fmla="*/ 146 w 284"/>
              <a:gd name="T41" fmla="*/ 50 h 216"/>
              <a:gd name="T42" fmla="*/ 137 w 284"/>
              <a:gd name="T43" fmla="*/ 50 h 216"/>
              <a:gd name="T44" fmla="*/ 130 w 284"/>
              <a:gd name="T45" fmla="*/ 55 h 216"/>
              <a:gd name="T46" fmla="*/ 127 w 284"/>
              <a:gd name="T47" fmla="*/ 64 h 216"/>
              <a:gd name="T48" fmla="*/ 123 w 284"/>
              <a:gd name="T49" fmla="*/ 172 h 216"/>
              <a:gd name="T50" fmla="*/ 100 w 284"/>
              <a:gd name="T51" fmla="*/ 204 h 216"/>
              <a:gd name="T52" fmla="*/ 63 w 284"/>
              <a:gd name="T53" fmla="*/ 216 h 216"/>
              <a:gd name="T54" fmla="*/ 26 w 284"/>
              <a:gd name="T55" fmla="*/ 204 h 216"/>
              <a:gd name="T56" fmla="*/ 4 w 284"/>
              <a:gd name="T57" fmla="*/ 172 h 216"/>
              <a:gd name="T58" fmla="*/ 0 w 284"/>
              <a:gd name="T59" fmla="*/ 116 h 216"/>
              <a:gd name="T60" fmla="*/ 49 w 284"/>
              <a:gd name="T61" fmla="*/ 153 h 216"/>
              <a:gd name="T62" fmla="*/ 52 w 284"/>
              <a:gd name="T63" fmla="*/ 162 h 216"/>
              <a:gd name="T64" fmla="*/ 59 w 284"/>
              <a:gd name="T65" fmla="*/ 167 h 216"/>
              <a:gd name="T66" fmla="*/ 68 w 284"/>
              <a:gd name="T67" fmla="*/ 167 h 216"/>
              <a:gd name="T68" fmla="*/ 76 w 284"/>
              <a:gd name="T69" fmla="*/ 162 h 216"/>
              <a:gd name="T70" fmla="*/ 78 w 284"/>
              <a:gd name="T71" fmla="*/ 153 h 216"/>
              <a:gd name="T72" fmla="*/ 81 w 284"/>
              <a:gd name="T73" fmla="*/ 44 h 216"/>
              <a:gd name="T74" fmla="*/ 104 w 284"/>
              <a:gd name="T75" fmla="*/ 13 h 216"/>
              <a:gd name="T76" fmla="*/ 141 w 284"/>
              <a:gd name="T77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84" h="216">
                <a:moveTo>
                  <a:pt x="157" y="114"/>
                </a:moveTo>
                <a:lnTo>
                  <a:pt x="176" y="125"/>
                </a:lnTo>
                <a:lnTo>
                  <a:pt x="205" y="114"/>
                </a:lnTo>
                <a:lnTo>
                  <a:pt x="205" y="153"/>
                </a:lnTo>
                <a:lnTo>
                  <a:pt x="205" y="158"/>
                </a:lnTo>
                <a:lnTo>
                  <a:pt x="208" y="162"/>
                </a:lnTo>
                <a:lnTo>
                  <a:pt x="211" y="164"/>
                </a:lnTo>
                <a:lnTo>
                  <a:pt x="216" y="167"/>
                </a:lnTo>
                <a:lnTo>
                  <a:pt x="219" y="167"/>
                </a:lnTo>
                <a:lnTo>
                  <a:pt x="225" y="167"/>
                </a:lnTo>
                <a:lnTo>
                  <a:pt x="228" y="164"/>
                </a:lnTo>
                <a:lnTo>
                  <a:pt x="232" y="162"/>
                </a:lnTo>
                <a:lnTo>
                  <a:pt x="234" y="158"/>
                </a:lnTo>
                <a:lnTo>
                  <a:pt x="235" y="153"/>
                </a:lnTo>
                <a:lnTo>
                  <a:pt x="235" y="116"/>
                </a:lnTo>
                <a:lnTo>
                  <a:pt x="284" y="116"/>
                </a:lnTo>
                <a:lnTo>
                  <a:pt x="284" y="153"/>
                </a:lnTo>
                <a:lnTo>
                  <a:pt x="280" y="172"/>
                </a:lnTo>
                <a:lnTo>
                  <a:pt x="271" y="190"/>
                </a:lnTo>
                <a:lnTo>
                  <a:pt x="257" y="204"/>
                </a:lnTo>
                <a:lnTo>
                  <a:pt x="240" y="213"/>
                </a:lnTo>
                <a:lnTo>
                  <a:pt x="219" y="216"/>
                </a:lnTo>
                <a:lnTo>
                  <a:pt x="200" y="213"/>
                </a:lnTo>
                <a:lnTo>
                  <a:pt x="182" y="204"/>
                </a:lnTo>
                <a:lnTo>
                  <a:pt x="168" y="190"/>
                </a:lnTo>
                <a:lnTo>
                  <a:pt x="159" y="172"/>
                </a:lnTo>
                <a:lnTo>
                  <a:pt x="157" y="153"/>
                </a:lnTo>
                <a:lnTo>
                  <a:pt x="157" y="114"/>
                </a:lnTo>
                <a:close/>
                <a:moveTo>
                  <a:pt x="141" y="0"/>
                </a:moveTo>
                <a:lnTo>
                  <a:pt x="162" y="4"/>
                </a:lnTo>
                <a:lnTo>
                  <a:pt x="178" y="13"/>
                </a:lnTo>
                <a:lnTo>
                  <a:pt x="193" y="27"/>
                </a:lnTo>
                <a:lnTo>
                  <a:pt x="202" y="44"/>
                </a:lnTo>
                <a:lnTo>
                  <a:pt x="205" y="64"/>
                </a:lnTo>
                <a:lnTo>
                  <a:pt x="205" y="81"/>
                </a:lnTo>
                <a:lnTo>
                  <a:pt x="176" y="90"/>
                </a:lnTo>
                <a:lnTo>
                  <a:pt x="157" y="81"/>
                </a:lnTo>
                <a:lnTo>
                  <a:pt x="157" y="64"/>
                </a:lnTo>
                <a:lnTo>
                  <a:pt x="155" y="59"/>
                </a:lnTo>
                <a:lnTo>
                  <a:pt x="154" y="55"/>
                </a:lnTo>
                <a:lnTo>
                  <a:pt x="150" y="52"/>
                </a:lnTo>
                <a:lnTo>
                  <a:pt x="146" y="50"/>
                </a:lnTo>
                <a:lnTo>
                  <a:pt x="141" y="49"/>
                </a:lnTo>
                <a:lnTo>
                  <a:pt x="137" y="50"/>
                </a:lnTo>
                <a:lnTo>
                  <a:pt x="132" y="52"/>
                </a:lnTo>
                <a:lnTo>
                  <a:pt x="130" y="55"/>
                </a:lnTo>
                <a:lnTo>
                  <a:pt x="127" y="59"/>
                </a:lnTo>
                <a:lnTo>
                  <a:pt x="127" y="64"/>
                </a:lnTo>
                <a:lnTo>
                  <a:pt x="127" y="153"/>
                </a:lnTo>
                <a:lnTo>
                  <a:pt x="123" y="172"/>
                </a:lnTo>
                <a:lnTo>
                  <a:pt x="114" y="190"/>
                </a:lnTo>
                <a:lnTo>
                  <a:pt x="100" y="204"/>
                </a:lnTo>
                <a:lnTo>
                  <a:pt x="84" y="213"/>
                </a:lnTo>
                <a:lnTo>
                  <a:pt x="63" y="216"/>
                </a:lnTo>
                <a:lnTo>
                  <a:pt x="44" y="213"/>
                </a:lnTo>
                <a:lnTo>
                  <a:pt x="26" y="204"/>
                </a:lnTo>
                <a:lnTo>
                  <a:pt x="13" y="190"/>
                </a:lnTo>
                <a:lnTo>
                  <a:pt x="4" y="172"/>
                </a:lnTo>
                <a:lnTo>
                  <a:pt x="0" y="153"/>
                </a:lnTo>
                <a:lnTo>
                  <a:pt x="0" y="116"/>
                </a:lnTo>
                <a:lnTo>
                  <a:pt x="49" y="116"/>
                </a:lnTo>
                <a:lnTo>
                  <a:pt x="49" y="153"/>
                </a:lnTo>
                <a:lnTo>
                  <a:pt x="49" y="158"/>
                </a:lnTo>
                <a:lnTo>
                  <a:pt x="52" y="162"/>
                </a:lnTo>
                <a:lnTo>
                  <a:pt x="54" y="164"/>
                </a:lnTo>
                <a:lnTo>
                  <a:pt x="59" y="167"/>
                </a:lnTo>
                <a:lnTo>
                  <a:pt x="63" y="167"/>
                </a:lnTo>
                <a:lnTo>
                  <a:pt x="68" y="167"/>
                </a:lnTo>
                <a:lnTo>
                  <a:pt x="72" y="164"/>
                </a:lnTo>
                <a:lnTo>
                  <a:pt x="76" y="162"/>
                </a:lnTo>
                <a:lnTo>
                  <a:pt x="77" y="158"/>
                </a:lnTo>
                <a:lnTo>
                  <a:pt x="78" y="153"/>
                </a:lnTo>
                <a:lnTo>
                  <a:pt x="78" y="64"/>
                </a:lnTo>
                <a:lnTo>
                  <a:pt x="81" y="44"/>
                </a:lnTo>
                <a:lnTo>
                  <a:pt x="90" y="27"/>
                </a:lnTo>
                <a:lnTo>
                  <a:pt x="104" y="13"/>
                </a:lnTo>
                <a:lnTo>
                  <a:pt x="122" y="4"/>
                </a:lnTo>
                <a:lnTo>
                  <a:pt x="141" y="0"/>
                </a:lnTo>
                <a:close/>
              </a:path>
            </a:pathLst>
          </a:custGeom>
          <a:solidFill>
            <a:srgbClr val="984C5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4" name="Freeform 102"/>
          <p:cNvSpPr>
            <a:spLocks noChangeAspect="1"/>
          </p:cNvSpPr>
          <p:nvPr/>
        </p:nvSpPr>
        <p:spPr bwMode="auto">
          <a:xfrm>
            <a:off x="1769329" y="4721923"/>
            <a:ext cx="576682" cy="468000"/>
          </a:xfrm>
          <a:custGeom>
            <a:avLst/>
            <a:gdLst>
              <a:gd name="T0" fmla="*/ 179 w 260"/>
              <a:gd name="T1" fmla="*/ 0 h 211"/>
              <a:gd name="T2" fmla="*/ 195 w 260"/>
              <a:gd name="T3" fmla="*/ 1 h 211"/>
              <a:gd name="T4" fmla="*/ 207 w 260"/>
              <a:gd name="T5" fmla="*/ 7 h 211"/>
              <a:gd name="T6" fmla="*/ 219 w 260"/>
              <a:gd name="T7" fmla="*/ 16 h 211"/>
              <a:gd name="T8" fmla="*/ 236 w 260"/>
              <a:gd name="T9" fmla="*/ 11 h 211"/>
              <a:gd name="T10" fmla="*/ 252 w 260"/>
              <a:gd name="T11" fmla="*/ 4 h 211"/>
              <a:gd name="T12" fmla="*/ 243 w 260"/>
              <a:gd name="T13" fmla="*/ 20 h 211"/>
              <a:gd name="T14" fmla="*/ 229 w 260"/>
              <a:gd name="T15" fmla="*/ 33 h 211"/>
              <a:gd name="T16" fmla="*/ 245 w 260"/>
              <a:gd name="T17" fmla="*/ 29 h 211"/>
              <a:gd name="T18" fmla="*/ 260 w 260"/>
              <a:gd name="T19" fmla="*/ 24 h 211"/>
              <a:gd name="T20" fmla="*/ 247 w 260"/>
              <a:gd name="T21" fmla="*/ 40 h 211"/>
              <a:gd name="T22" fmla="*/ 233 w 260"/>
              <a:gd name="T23" fmla="*/ 52 h 211"/>
              <a:gd name="T24" fmla="*/ 233 w 260"/>
              <a:gd name="T25" fmla="*/ 59 h 211"/>
              <a:gd name="T26" fmla="*/ 232 w 260"/>
              <a:gd name="T27" fmla="*/ 83 h 211"/>
              <a:gd name="T28" fmla="*/ 225 w 260"/>
              <a:gd name="T29" fmla="*/ 106 h 211"/>
              <a:gd name="T30" fmla="*/ 215 w 260"/>
              <a:gd name="T31" fmla="*/ 129 h 211"/>
              <a:gd name="T32" fmla="*/ 202 w 260"/>
              <a:gd name="T33" fmla="*/ 151 h 211"/>
              <a:gd name="T34" fmla="*/ 186 w 260"/>
              <a:gd name="T35" fmla="*/ 170 h 211"/>
              <a:gd name="T36" fmla="*/ 164 w 260"/>
              <a:gd name="T37" fmla="*/ 187 h 211"/>
              <a:gd name="T38" fmla="*/ 140 w 260"/>
              <a:gd name="T39" fmla="*/ 200 h 211"/>
              <a:gd name="T40" fmla="*/ 113 w 260"/>
              <a:gd name="T41" fmla="*/ 207 h 211"/>
              <a:gd name="T42" fmla="*/ 82 w 260"/>
              <a:gd name="T43" fmla="*/ 211 h 211"/>
              <a:gd name="T44" fmla="*/ 52 w 260"/>
              <a:gd name="T45" fmla="*/ 207 h 211"/>
              <a:gd name="T46" fmla="*/ 24 w 260"/>
              <a:gd name="T47" fmla="*/ 200 h 211"/>
              <a:gd name="T48" fmla="*/ 0 w 260"/>
              <a:gd name="T49" fmla="*/ 187 h 211"/>
              <a:gd name="T50" fmla="*/ 13 w 260"/>
              <a:gd name="T51" fmla="*/ 187 h 211"/>
              <a:gd name="T52" fmla="*/ 37 w 260"/>
              <a:gd name="T53" fmla="*/ 184 h 211"/>
              <a:gd name="T54" fmla="*/ 59 w 260"/>
              <a:gd name="T55" fmla="*/ 177 h 211"/>
              <a:gd name="T56" fmla="*/ 78 w 260"/>
              <a:gd name="T57" fmla="*/ 165 h 211"/>
              <a:gd name="T58" fmla="*/ 61 w 260"/>
              <a:gd name="T59" fmla="*/ 161 h 211"/>
              <a:gd name="T60" fmla="*/ 47 w 260"/>
              <a:gd name="T61" fmla="*/ 154 h 211"/>
              <a:gd name="T62" fmla="*/ 36 w 260"/>
              <a:gd name="T63" fmla="*/ 142 h 211"/>
              <a:gd name="T64" fmla="*/ 29 w 260"/>
              <a:gd name="T65" fmla="*/ 128 h 211"/>
              <a:gd name="T66" fmla="*/ 33 w 260"/>
              <a:gd name="T67" fmla="*/ 128 h 211"/>
              <a:gd name="T68" fmla="*/ 38 w 260"/>
              <a:gd name="T69" fmla="*/ 129 h 211"/>
              <a:gd name="T70" fmla="*/ 46 w 260"/>
              <a:gd name="T71" fmla="*/ 128 h 211"/>
              <a:gd name="T72" fmla="*/ 52 w 260"/>
              <a:gd name="T73" fmla="*/ 127 h 211"/>
              <a:gd name="T74" fmla="*/ 36 w 260"/>
              <a:gd name="T75" fmla="*/ 120 h 211"/>
              <a:gd name="T76" fmla="*/ 22 w 260"/>
              <a:gd name="T77" fmla="*/ 109 h 211"/>
              <a:gd name="T78" fmla="*/ 13 w 260"/>
              <a:gd name="T79" fmla="*/ 93 h 211"/>
              <a:gd name="T80" fmla="*/ 10 w 260"/>
              <a:gd name="T81" fmla="*/ 74 h 211"/>
              <a:gd name="T82" fmla="*/ 10 w 260"/>
              <a:gd name="T83" fmla="*/ 74 h 211"/>
              <a:gd name="T84" fmla="*/ 22 w 260"/>
              <a:gd name="T85" fmla="*/ 78 h 211"/>
              <a:gd name="T86" fmla="*/ 34 w 260"/>
              <a:gd name="T87" fmla="*/ 81 h 211"/>
              <a:gd name="T88" fmla="*/ 22 w 260"/>
              <a:gd name="T89" fmla="*/ 69 h 211"/>
              <a:gd name="T90" fmla="*/ 14 w 260"/>
              <a:gd name="T91" fmla="*/ 54 h 211"/>
              <a:gd name="T92" fmla="*/ 10 w 260"/>
              <a:gd name="T93" fmla="*/ 36 h 211"/>
              <a:gd name="T94" fmla="*/ 13 w 260"/>
              <a:gd name="T95" fmla="*/ 22 h 211"/>
              <a:gd name="T96" fmla="*/ 18 w 260"/>
              <a:gd name="T97" fmla="*/ 9 h 211"/>
              <a:gd name="T98" fmla="*/ 40 w 260"/>
              <a:gd name="T99" fmla="*/ 31 h 211"/>
              <a:gd name="T100" fmla="*/ 66 w 260"/>
              <a:gd name="T101" fmla="*/ 48 h 211"/>
              <a:gd name="T102" fmla="*/ 96 w 260"/>
              <a:gd name="T103" fmla="*/ 60 h 211"/>
              <a:gd name="T104" fmla="*/ 128 w 260"/>
              <a:gd name="T105" fmla="*/ 65 h 211"/>
              <a:gd name="T106" fmla="*/ 127 w 260"/>
              <a:gd name="T107" fmla="*/ 59 h 211"/>
              <a:gd name="T108" fmla="*/ 127 w 260"/>
              <a:gd name="T109" fmla="*/ 52 h 211"/>
              <a:gd name="T110" fmla="*/ 129 w 260"/>
              <a:gd name="T111" fmla="*/ 36 h 211"/>
              <a:gd name="T112" fmla="*/ 137 w 260"/>
              <a:gd name="T113" fmla="*/ 22 h 211"/>
              <a:gd name="T114" fmla="*/ 149 w 260"/>
              <a:gd name="T115" fmla="*/ 10 h 211"/>
              <a:gd name="T116" fmla="*/ 163 w 260"/>
              <a:gd name="T117" fmla="*/ 2 h 211"/>
              <a:gd name="T118" fmla="*/ 179 w 260"/>
              <a:gd name="T119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60" h="211">
                <a:moveTo>
                  <a:pt x="179" y="0"/>
                </a:moveTo>
                <a:lnTo>
                  <a:pt x="195" y="1"/>
                </a:lnTo>
                <a:lnTo>
                  <a:pt x="207" y="7"/>
                </a:lnTo>
                <a:lnTo>
                  <a:pt x="219" y="16"/>
                </a:lnTo>
                <a:lnTo>
                  <a:pt x="236" y="11"/>
                </a:lnTo>
                <a:lnTo>
                  <a:pt x="252" y="4"/>
                </a:lnTo>
                <a:lnTo>
                  <a:pt x="243" y="20"/>
                </a:lnTo>
                <a:lnTo>
                  <a:pt x="229" y="33"/>
                </a:lnTo>
                <a:lnTo>
                  <a:pt x="245" y="29"/>
                </a:lnTo>
                <a:lnTo>
                  <a:pt x="260" y="24"/>
                </a:lnTo>
                <a:lnTo>
                  <a:pt x="247" y="40"/>
                </a:lnTo>
                <a:lnTo>
                  <a:pt x="233" y="52"/>
                </a:lnTo>
                <a:lnTo>
                  <a:pt x="233" y="59"/>
                </a:lnTo>
                <a:lnTo>
                  <a:pt x="232" y="83"/>
                </a:lnTo>
                <a:lnTo>
                  <a:pt x="225" y="106"/>
                </a:lnTo>
                <a:lnTo>
                  <a:pt x="215" y="129"/>
                </a:lnTo>
                <a:lnTo>
                  <a:pt x="202" y="151"/>
                </a:lnTo>
                <a:lnTo>
                  <a:pt x="186" y="170"/>
                </a:lnTo>
                <a:lnTo>
                  <a:pt x="164" y="187"/>
                </a:lnTo>
                <a:lnTo>
                  <a:pt x="140" y="200"/>
                </a:lnTo>
                <a:lnTo>
                  <a:pt x="113" y="207"/>
                </a:lnTo>
                <a:lnTo>
                  <a:pt x="82" y="211"/>
                </a:lnTo>
                <a:lnTo>
                  <a:pt x="52" y="207"/>
                </a:lnTo>
                <a:lnTo>
                  <a:pt x="24" y="200"/>
                </a:lnTo>
                <a:lnTo>
                  <a:pt x="0" y="187"/>
                </a:lnTo>
                <a:lnTo>
                  <a:pt x="13" y="187"/>
                </a:lnTo>
                <a:lnTo>
                  <a:pt x="37" y="184"/>
                </a:lnTo>
                <a:lnTo>
                  <a:pt x="59" y="177"/>
                </a:lnTo>
                <a:lnTo>
                  <a:pt x="78" y="165"/>
                </a:lnTo>
                <a:lnTo>
                  <a:pt x="61" y="161"/>
                </a:lnTo>
                <a:lnTo>
                  <a:pt x="47" y="154"/>
                </a:lnTo>
                <a:lnTo>
                  <a:pt x="36" y="142"/>
                </a:lnTo>
                <a:lnTo>
                  <a:pt x="29" y="128"/>
                </a:lnTo>
                <a:lnTo>
                  <a:pt x="33" y="128"/>
                </a:lnTo>
                <a:lnTo>
                  <a:pt x="38" y="129"/>
                </a:lnTo>
                <a:lnTo>
                  <a:pt x="46" y="128"/>
                </a:lnTo>
                <a:lnTo>
                  <a:pt x="52" y="127"/>
                </a:lnTo>
                <a:lnTo>
                  <a:pt x="36" y="120"/>
                </a:lnTo>
                <a:lnTo>
                  <a:pt x="22" y="109"/>
                </a:lnTo>
                <a:lnTo>
                  <a:pt x="13" y="93"/>
                </a:lnTo>
                <a:lnTo>
                  <a:pt x="10" y="74"/>
                </a:lnTo>
                <a:lnTo>
                  <a:pt x="10" y="74"/>
                </a:lnTo>
                <a:lnTo>
                  <a:pt x="22" y="78"/>
                </a:lnTo>
                <a:lnTo>
                  <a:pt x="34" y="81"/>
                </a:lnTo>
                <a:lnTo>
                  <a:pt x="22" y="69"/>
                </a:lnTo>
                <a:lnTo>
                  <a:pt x="14" y="54"/>
                </a:lnTo>
                <a:lnTo>
                  <a:pt x="10" y="36"/>
                </a:lnTo>
                <a:lnTo>
                  <a:pt x="13" y="22"/>
                </a:lnTo>
                <a:lnTo>
                  <a:pt x="18" y="9"/>
                </a:lnTo>
                <a:lnTo>
                  <a:pt x="40" y="31"/>
                </a:lnTo>
                <a:lnTo>
                  <a:pt x="66" y="48"/>
                </a:lnTo>
                <a:lnTo>
                  <a:pt x="96" y="60"/>
                </a:lnTo>
                <a:lnTo>
                  <a:pt x="128" y="65"/>
                </a:lnTo>
                <a:lnTo>
                  <a:pt x="127" y="59"/>
                </a:lnTo>
                <a:lnTo>
                  <a:pt x="127" y="52"/>
                </a:lnTo>
                <a:lnTo>
                  <a:pt x="129" y="36"/>
                </a:lnTo>
                <a:lnTo>
                  <a:pt x="137" y="22"/>
                </a:lnTo>
                <a:lnTo>
                  <a:pt x="149" y="10"/>
                </a:lnTo>
                <a:lnTo>
                  <a:pt x="163" y="2"/>
                </a:lnTo>
                <a:lnTo>
                  <a:pt x="179" y="0"/>
                </a:lnTo>
                <a:close/>
              </a:path>
            </a:pathLst>
          </a:custGeom>
          <a:solidFill>
            <a:srgbClr val="984C5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5" name="Freeform 114"/>
          <p:cNvSpPr>
            <a:spLocks noChangeAspect="1" noEditPoints="1"/>
          </p:cNvSpPr>
          <p:nvPr/>
        </p:nvSpPr>
        <p:spPr bwMode="auto">
          <a:xfrm>
            <a:off x="10216062" y="4721923"/>
            <a:ext cx="543422" cy="468000"/>
          </a:xfrm>
          <a:custGeom>
            <a:avLst/>
            <a:gdLst>
              <a:gd name="T0" fmla="*/ 126 w 281"/>
              <a:gd name="T1" fmla="*/ 152 h 242"/>
              <a:gd name="T2" fmla="*/ 124 w 281"/>
              <a:gd name="T3" fmla="*/ 184 h 242"/>
              <a:gd name="T4" fmla="*/ 90 w 281"/>
              <a:gd name="T5" fmla="*/ 198 h 242"/>
              <a:gd name="T6" fmla="*/ 64 w 281"/>
              <a:gd name="T7" fmla="*/ 177 h 242"/>
              <a:gd name="T8" fmla="*/ 79 w 281"/>
              <a:gd name="T9" fmla="*/ 147 h 242"/>
              <a:gd name="T10" fmla="*/ 127 w 281"/>
              <a:gd name="T11" fmla="*/ 112 h 242"/>
              <a:gd name="T12" fmla="*/ 56 w 281"/>
              <a:gd name="T13" fmla="*/ 128 h 242"/>
              <a:gd name="T14" fmla="*/ 27 w 281"/>
              <a:gd name="T15" fmla="*/ 175 h 242"/>
              <a:gd name="T16" fmla="*/ 55 w 281"/>
              <a:gd name="T17" fmla="*/ 211 h 242"/>
              <a:gd name="T18" fmla="*/ 115 w 281"/>
              <a:gd name="T19" fmla="*/ 221 h 242"/>
              <a:gd name="T20" fmla="*/ 179 w 281"/>
              <a:gd name="T21" fmla="*/ 192 h 242"/>
              <a:gd name="T22" fmla="*/ 188 w 281"/>
              <a:gd name="T23" fmla="*/ 145 h 242"/>
              <a:gd name="T24" fmla="*/ 147 w 281"/>
              <a:gd name="T25" fmla="*/ 116 h 242"/>
              <a:gd name="T26" fmla="*/ 122 w 281"/>
              <a:gd name="T27" fmla="*/ 45 h 242"/>
              <a:gd name="T28" fmla="*/ 137 w 281"/>
              <a:gd name="T29" fmla="*/ 70 h 242"/>
              <a:gd name="T30" fmla="*/ 135 w 281"/>
              <a:gd name="T31" fmla="*/ 87 h 242"/>
              <a:gd name="T32" fmla="*/ 138 w 281"/>
              <a:gd name="T33" fmla="*/ 87 h 242"/>
              <a:gd name="T34" fmla="*/ 141 w 281"/>
              <a:gd name="T35" fmla="*/ 87 h 242"/>
              <a:gd name="T36" fmla="*/ 185 w 281"/>
              <a:gd name="T37" fmla="*/ 78 h 242"/>
              <a:gd name="T38" fmla="*/ 205 w 281"/>
              <a:gd name="T39" fmla="*/ 95 h 242"/>
              <a:gd name="T40" fmla="*/ 201 w 281"/>
              <a:gd name="T41" fmla="*/ 118 h 242"/>
              <a:gd name="T42" fmla="*/ 204 w 281"/>
              <a:gd name="T43" fmla="*/ 121 h 242"/>
              <a:gd name="T44" fmla="*/ 229 w 281"/>
              <a:gd name="T45" fmla="*/ 134 h 242"/>
              <a:gd name="T46" fmla="*/ 237 w 281"/>
              <a:gd name="T47" fmla="*/ 175 h 242"/>
              <a:gd name="T48" fmla="*/ 196 w 281"/>
              <a:gd name="T49" fmla="*/ 221 h 242"/>
              <a:gd name="T50" fmla="*/ 115 w 281"/>
              <a:gd name="T51" fmla="*/ 242 h 242"/>
              <a:gd name="T52" fmla="*/ 46 w 281"/>
              <a:gd name="T53" fmla="*/ 227 h 242"/>
              <a:gd name="T54" fmla="*/ 2 w 281"/>
              <a:gd name="T55" fmla="*/ 184 h 242"/>
              <a:gd name="T56" fmla="*/ 10 w 281"/>
              <a:gd name="T57" fmla="*/ 127 h 242"/>
              <a:gd name="T58" fmla="*/ 59 w 281"/>
              <a:gd name="T59" fmla="*/ 70 h 242"/>
              <a:gd name="T60" fmla="*/ 109 w 281"/>
              <a:gd name="T61" fmla="*/ 45 h 242"/>
              <a:gd name="T62" fmla="*/ 213 w 281"/>
              <a:gd name="T63" fmla="*/ 45 h 242"/>
              <a:gd name="T64" fmla="*/ 241 w 281"/>
              <a:gd name="T65" fmla="*/ 83 h 242"/>
              <a:gd name="T66" fmla="*/ 237 w 281"/>
              <a:gd name="T67" fmla="*/ 93 h 242"/>
              <a:gd name="T68" fmla="*/ 227 w 281"/>
              <a:gd name="T69" fmla="*/ 93 h 242"/>
              <a:gd name="T70" fmla="*/ 217 w 281"/>
              <a:gd name="T71" fmla="*/ 73 h 242"/>
              <a:gd name="T72" fmla="*/ 190 w 281"/>
              <a:gd name="T73" fmla="*/ 56 h 242"/>
              <a:gd name="T74" fmla="*/ 186 w 281"/>
              <a:gd name="T75" fmla="*/ 46 h 242"/>
              <a:gd name="T76" fmla="*/ 194 w 281"/>
              <a:gd name="T77" fmla="*/ 38 h 242"/>
              <a:gd name="T78" fmla="*/ 238 w 281"/>
              <a:gd name="T79" fmla="*/ 11 h 242"/>
              <a:gd name="T80" fmla="*/ 278 w 281"/>
              <a:gd name="T81" fmla="*/ 61 h 242"/>
              <a:gd name="T82" fmla="*/ 281 w 281"/>
              <a:gd name="T83" fmla="*/ 88 h 242"/>
              <a:gd name="T84" fmla="*/ 270 w 281"/>
              <a:gd name="T85" fmla="*/ 93 h 242"/>
              <a:gd name="T86" fmla="*/ 261 w 281"/>
              <a:gd name="T87" fmla="*/ 88 h 242"/>
              <a:gd name="T88" fmla="*/ 249 w 281"/>
              <a:gd name="T89" fmla="*/ 46 h 242"/>
              <a:gd name="T90" fmla="*/ 196 w 281"/>
              <a:gd name="T91" fmla="*/ 19 h 242"/>
              <a:gd name="T92" fmla="*/ 187 w 281"/>
              <a:gd name="T93" fmla="*/ 13 h 242"/>
              <a:gd name="T94" fmla="*/ 190 w 281"/>
              <a:gd name="T95" fmla="*/ 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1" h="242">
                <a:moveTo>
                  <a:pt x="105" y="142"/>
                </a:moveTo>
                <a:lnTo>
                  <a:pt x="117" y="146"/>
                </a:lnTo>
                <a:lnTo>
                  <a:pt x="126" y="152"/>
                </a:lnTo>
                <a:lnTo>
                  <a:pt x="131" y="162"/>
                </a:lnTo>
                <a:lnTo>
                  <a:pt x="131" y="174"/>
                </a:lnTo>
                <a:lnTo>
                  <a:pt x="124" y="184"/>
                </a:lnTo>
                <a:lnTo>
                  <a:pt x="115" y="193"/>
                </a:lnTo>
                <a:lnTo>
                  <a:pt x="103" y="197"/>
                </a:lnTo>
                <a:lnTo>
                  <a:pt x="90" y="198"/>
                </a:lnTo>
                <a:lnTo>
                  <a:pt x="78" y="194"/>
                </a:lnTo>
                <a:lnTo>
                  <a:pt x="69" y="187"/>
                </a:lnTo>
                <a:lnTo>
                  <a:pt x="64" y="177"/>
                </a:lnTo>
                <a:lnTo>
                  <a:pt x="64" y="165"/>
                </a:lnTo>
                <a:lnTo>
                  <a:pt x="70" y="155"/>
                </a:lnTo>
                <a:lnTo>
                  <a:pt x="79" y="147"/>
                </a:lnTo>
                <a:lnTo>
                  <a:pt x="92" y="142"/>
                </a:lnTo>
                <a:lnTo>
                  <a:pt x="105" y="142"/>
                </a:lnTo>
                <a:close/>
                <a:moveTo>
                  <a:pt x="127" y="112"/>
                </a:moveTo>
                <a:lnTo>
                  <a:pt x="105" y="112"/>
                </a:lnTo>
                <a:lnTo>
                  <a:pt x="78" y="118"/>
                </a:lnTo>
                <a:lnTo>
                  <a:pt x="56" y="128"/>
                </a:lnTo>
                <a:lnTo>
                  <a:pt x="40" y="142"/>
                </a:lnTo>
                <a:lnTo>
                  <a:pt x="29" y="157"/>
                </a:lnTo>
                <a:lnTo>
                  <a:pt x="27" y="175"/>
                </a:lnTo>
                <a:lnTo>
                  <a:pt x="32" y="189"/>
                </a:lnTo>
                <a:lnTo>
                  <a:pt x="41" y="202"/>
                </a:lnTo>
                <a:lnTo>
                  <a:pt x="55" y="211"/>
                </a:lnTo>
                <a:lnTo>
                  <a:pt x="73" y="218"/>
                </a:lnTo>
                <a:lnTo>
                  <a:pt x="94" y="221"/>
                </a:lnTo>
                <a:lnTo>
                  <a:pt x="115" y="221"/>
                </a:lnTo>
                <a:lnTo>
                  <a:pt x="141" y="216"/>
                </a:lnTo>
                <a:lnTo>
                  <a:pt x="163" y="206"/>
                </a:lnTo>
                <a:lnTo>
                  <a:pt x="179" y="192"/>
                </a:lnTo>
                <a:lnTo>
                  <a:pt x="190" y="177"/>
                </a:lnTo>
                <a:lnTo>
                  <a:pt x="192" y="159"/>
                </a:lnTo>
                <a:lnTo>
                  <a:pt x="188" y="145"/>
                </a:lnTo>
                <a:lnTo>
                  <a:pt x="178" y="133"/>
                </a:lnTo>
                <a:lnTo>
                  <a:pt x="164" y="123"/>
                </a:lnTo>
                <a:lnTo>
                  <a:pt x="147" y="116"/>
                </a:lnTo>
                <a:lnTo>
                  <a:pt x="127" y="112"/>
                </a:lnTo>
                <a:close/>
                <a:moveTo>
                  <a:pt x="109" y="45"/>
                </a:moveTo>
                <a:lnTo>
                  <a:pt x="122" y="45"/>
                </a:lnTo>
                <a:lnTo>
                  <a:pt x="131" y="50"/>
                </a:lnTo>
                <a:lnTo>
                  <a:pt x="136" y="59"/>
                </a:lnTo>
                <a:lnTo>
                  <a:pt x="137" y="70"/>
                </a:lnTo>
                <a:lnTo>
                  <a:pt x="135" y="83"/>
                </a:lnTo>
                <a:lnTo>
                  <a:pt x="133" y="86"/>
                </a:lnTo>
                <a:lnTo>
                  <a:pt x="135" y="87"/>
                </a:lnTo>
                <a:lnTo>
                  <a:pt x="135" y="87"/>
                </a:lnTo>
                <a:lnTo>
                  <a:pt x="136" y="87"/>
                </a:lnTo>
                <a:lnTo>
                  <a:pt x="138" y="87"/>
                </a:lnTo>
                <a:lnTo>
                  <a:pt x="140" y="87"/>
                </a:lnTo>
                <a:lnTo>
                  <a:pt x="140" y="87"/>
                </a:lnTo>
                <a:lnTo>
                  <a:pt x="141" y="87"/>
                </a:lnTo>
                <a:lnTo>
                  <a:pt x="156" y="80"/>
                </a:lnTo>
                <a:lnTo>
                  <a:pt x="172" y="78"/>
                </a:lnTo>
                <a:lnTo>
                  <a:pt x="185" y="78"/>
                </a:lnTo>
                <a:lnTo>
                  <a:pt x="195" y="80"/>
                </a:lnTo>
                <a:lnTo>
                  <a:pt x="203" y="87"/>
                </a:lnTo>
                <a:lnTo>
                  <a:pt x="205" y="95"/>
                </a:lnTo>
                <a:lnTo>
                  <a:pt x="205" y="104"/>
                </a:lnTo>
                <a:lnTo>
                  <a:pt x="203" y="115"/>
                </a:lnTo>
                <a:lnTo>
                  <a:pt x="201" y="118"/>
                </a:lnTo>
                <a:lnTo>
                  <a:pt x="201" y="119"/>
                </a:lnTo>
                <a:lnTo>
                  <a:pt x="203" y="120"/>
                </a:lnTo>
                <a:lnTo>
                  <a:pt x="204" y="121"/>
                </a:lnTo>
                <a:lnTo>
                  <a:pt x="206" y="121"/>
                </a:lnTo>
                <a:lnTo>
                  <a:pt x="218" y="127"/>
                </a:lnTo>
                <a:lnTo>
                  <a:pt x="229" y="134"/>
                </a:lnTo>
                <a:lnTo>
                  <a:pt x="237" y="146"/>
                </a:lnTo>
                <a:lnTo>
                  <a:pt x="240" y="160"/>
                </a:lnTo>
                <a:lnTo>
                  <a:pt x="237" y="175"/>
                </a:lnTo>
                <a:lnTo>
                  <a:pt x="228" y="192"/>
                </a:lnTo>
                <a:lnTo>
                  <a:pt x="214" y="207"/>
                </a:lnTo>
                <a:lnTo>
                  <a:pt x="196" y="221"/>
                </a:lnTo>
                <a:lnTo>
                  <a:pt x="173" y="232"/>
                </a:lnTo>
                <a:lnTo>
                  <a:pt x="146" y="239"/>
                </a:lnTo>
                <a:lnTo>
                  <a:pt x="115" y="242"/>
                </a:lnTo>
                <a:lnTo>
                  <a:pt x="91" y="241"/>
                </a:lnTo>
                <a:lnTo>
                  <a:pt x="67" y="235"/>
                </a:lnTo>
                <a:lnTo>
                  <a:pt x="46" y="227"/>
                </a:lnTo>
                <a:lnTo>
                  <a:pt x="27" y="215"/>
                </a:lnTo>
                <a:lnTo>
                  <a:pt x="13" y="201"/>
                </a:lnTo>
                <a:lnTo>
                  <a:pt x="2" y="184"/>
                </a:lnTo>
                <a:lnTo>
                  <a:pt x="0" y="165"/>
                </a:lnTo>
                <a:lnTo>
                  <a:pt x="2" y="146"/>
                </a:lnTo>
                <a:lnTo>
                  <a:pt x="10" y="127"/>
                </a:lnTo>
                <a:lnTo>
                  <a:pt x="23" y="106"/>
                </a:lnTo>
                <a:lnTo>
                  <a:pt x="41" y="86"/>
                </a:lnTo>
                <a:lnTo>
                  <a:pt x="59" y="70"/>
                </a:lnTo>
                <a:lnTo>
                  <a:pt x="76" y="57"/>
                </a:lnTo>
                <a:lnTo>
                  <a:pt x="94" y="50"/>
                </a:lnTo>
                <a:lnTo>
                  <a:pt x="109" y="45"/>
                </a:lnTo>
                <a:close/>
                <a:moveTo>
                  <a:pt x="194" y="38"/>
                </a:moveTo>
                <a:lnTo>
                  <a:pt x="197" y="38"/>
                </a:lnTo>
                <a:lnTo>
                  <a:pt x="213" y="45"/>
                </a:lnTo>
                <a:lnTo>
                  <a:pt x="226" y="54"/>
                </a:lnTo>
                <a:lnTo>
                  <a:pt x="236" y="66"/>
                </a:lnTo>
                <a:lnTo>
                  <a:pt x="241" y="83"/>
                </a:lnTo>
                <a:lnTo>
                  <a:pt x="241" y="87"/>
                </a:lnTo>
                <a:lnTo>
                  <a:pt x="240" y="89"/>
                </a:lnTo>
                <a:lnTo>
                  <a:pt x="237" y="93"/>
                </a:lnTo>
                <a:lnTo>
                  <a:pt x="233" y="95"/>
                </a:lnTo>
                <a:lnTo>
                  <a:pt x="229" y="95"/>
                </a:lnTo>
                <a:lnTo>
                  <a:pt x="227" y="93"/>
                </a:lnTo>
                <a:lnTo>
                  <a:pt x="224" y="91"/>
                </a:lnTo>
                <a:lnTo>
                  <a:pt x="222" y="87"/>
                </a:lnTo>
                <a:lnTo>
                  <a:pt x="217" y="73"/>
                </a:lnTo>
                <a:lnTo>
                  <a:pt x="206" y="64"/>
                </a:lnTo>
                <a:lnTo>
                  <a:pt x="194" y="57"/>
                </a:lnTo>
                <a:lnTo>
                  <a:pt x="190" y="56"/>
                </a:lnTo>
                <a:lnTo>
                  <a:pt x="187" y="54"/>
                </a:lnTo>
                <a:lnTo>
                  <a:pt x="186" y="50"/>
                </a:lnTo>
                <a:lnTo>
                  <a:pt x="186" y="46"/>
                </a:lnTo>
                <a:lnTo>
                  <a:pt x="187" y="42"/>
                </a:lnTo>
                <a:lnTo>
                  <a:pt x="190" y="39"/>
                </a:lnTo>
                <a:lnTo>
                  <a:pt x="194" y="38"/>
                </a:lnTo>
                <a:close/>
                <a:moveTo>
                  <a:pt x="196" y="0"/>
                </a:moveTo>
                <a:lnTo>
                  <a:pt x="219" y="2"/>
                </a:lnTo>
                <a:lnTo>
                  <a:pt x="238" y="11"/>
                </a:lnTo>
                <a:lnTo>
                  <a:pt x="256" y="24"/>
                </a:lnTo>
                <a:lnTo>
                  <a:pt x="269" y="41"/>
                </a:lnTo>
                <a:lnTo>
                  <a:pt x="278" y="61"/>
                </a:lnTo>
                <a:lnTo>
                  <a:pt x="281" y="84"/>
                </a:lnTo>
                <a:lnTo>
                  <a:pt x="281" y="84"/>
                </a:lnTo>
                <a:lnTo>
                  <a:pt x="281" y="88"/>
                </a:lnTo>
                <a:lnTo>
                  <a:pt x="278" y="91"/>
                </a:lnTo>
                <a:lnTo>
                  <a:pt x="274" y="93"/>
                </a:lnTo>
                <a:lnTo>
                  <a:pt x="270" y="93"/>
                </a:lnTo>
                <a:lnTo>
                  <a:pt x="267" y="93"/>
                </a:lnTo>
                <a:lnTo>
                  <a:pt x="264" y="91"/>
                </a:lnTo>
                <a:lnTo>
                  <a:pt x="261" y="88"/>
                </a:lnTo>
                <a:lnTo>
                  <a:pt x="261" y="84"/>
                </a:lnTo>
                <a:lnTo>
                  <a:pt x="258" y="64"/>
                </a:lnTo>
                <a:lnTo>
                  <a:pt x="249" y="46"/>
                </a:lnTo>
                <a:lnTo>
                  <a:pt x="235" y="32"/>
                </a:lnTo>
                <a:lnTo>
                  <a:pt x="217" y="23"/>
                </a:lnTo>
                <a:lnTo>
                  <a:pt x="196" y="19"/>
                </a:lnTo>
                <a:lnTo>
                  <a:pt x="192" y="18"/>
                </a:lnTo>
                <a:lnTo>
                  <a:pt x="190" y="16"/>
                </a:lnTo>
                <a:lnTo>
                  <a:pt x="187" y="13"/>
                </a:lnTo>
                <a:lnTo>
                  <a:pt x="186" y="9"/>
                </a:lnTo>
                <a:lnTo>
                  <a:pt x="187" y="5"/>
                </a:lnTo>
                <a:lnTo>
                  <a:pt x="190" y="2"/>
                </a:lnTo>
                <a:lnTo>
                  <a:pt x="192" y="0"/>
                </a:lnTo>
                <a:lnTo>
                  <a:pt x="196" y="0"/>
                </a:lnTo>
                <a:close/>
              </a:path>
            </a:pathLst>
          </a:custGeom>
          <a:solidFill>
            <a:srgbClr val="984C5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1595406" y="1643050"/>
          <a:ext cx="9072626" cy="2571767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232732"/>
                <a:gridCol w="6839894"/>
              </a:tblGrid>
              <a:tr h="4325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84C50"/>
                          </a:solidFill>
                          <a:latin typeface="Calibri" pitchFamily="34" charset="0"/>
                          <a:ea typeface="华文细黑" panose="02010600040101010101" pitchFamily="2" charset="-122"/>
                          <a:cs typeface="Calibri" pitchFamily="34" charset="0"/>
                          <a:sym typeface="Nixie One" charset="-122"/>
                        </a:rPr>
                        <a:t>项目名称</a:t>
                      </a:r>
                      <a:endParaRPr lang="zh-CN" altLang="en-US" sz="1600" dirty="0">
                        <a:solidFill>
                          <a:srgbClr val="984C50"/>
                        </a:solidFill>
                        <a:latin typeface="Calibri" pitchFamily="34" charset="0"/>
                        <a:ea typeface="华文细黑" panose="02010600040101010101" pitchFamily="2" charset="-122"/>
                        <a:cs typeface="Calibri" pitchFamily="34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745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745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84C50"/>
                          </a:solidFill>
                          <a:latin typeface="Calibri" pitchFamily="34" charset="0"/>
                          <a:ea typeface="华文细黑" panose="02010600040101010101" pitchFamily="2" charset="-122"/>
                          <a:cs typeface="Calibri" pitchFamily="34" charset="0"/>
                          <a:sym typeface="Nixie One" charset="-122"/>
                        </a:rPr>
                        <a:t>川报观察移动端</a:t>
                      </a:r>
                      <a:endParaRPr lang="zh-CN" altLang="en-US" sz="1600" dirty="0">
                        <a:solidFill>
                          <a:srgbClr val="984C50"/>
                        </a:solidFill>
                        <a:latin typeface="Calibri" pitchFamily="34" charset="0"/>
                        <a:ea typeface="华文细黑" panose="02010600040101010101" pitchFamily="2" charset="-122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745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745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5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84C50"/>
                          </a:solidFill>
                          <a:latin typeface="Calibri" pitchFamily="34" charset="0"/>
                          <a:ea typeface="华文细黑" panose="02010600040101010101" pitchFamily="2" charset="-122"/>
                          <a:cs typeface="Calibri" pitchFamily="34" charset="0"/>
                          <a:sym typeface="Nixie One" charset="-122"/>
                        </a:rPr>
                        <a:t>项目成员</a:t>
                      </a:r>
                      <a:endParaRPr lang="zh-CN" altLang="en-US" sz="1600" dirty="0">
                        <a:solidFill>
                          <a:srgbClr val="984C50"/>
                        </a:solidFill>
                        <a:latin typeface="Calibri" pitchFamily="34" charset="0"/>
                        <a:ea typeface="华文细黑" panose="02010600040101010101" pitchFamily="2" charset="-122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745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745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rgbClr val="984C50"/>
                          </a:solidFill>
                          <a:latin typeface="Calibri" pitchFamily="34" charset="0"/>
                          <a:ea typeface="华文细黑" panose="02010600040101010101" pitchFamily="2" charset="-122"/>
                          <a:cs typeface="Calibri" pitchFamily="34" charset="0"/>
                          <a:sym typeface="Nixie One" charset="-122"/>
                        </a:rPr>
                        <a:t>张睿、石林玲、涂畅、姚壮</a:t>
                      </a:r>
                      <a:endParaRPr lang="zh-CN" altLang="en-US" sz="1600" dirty="0">
                        <a:solidFill>
                          <a:srgbClr val="984C50"/>
                        </a:solidFill>
                        <a:latin typeface="Calibri" pitchFamily="34" charset="0"/>
                        <a:ea typeface="华文细黑" panose="02010600040101010101" pitchFamily="2" charset="-122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745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745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066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984C50"/>
                          </a:solidFill>
                          <a:latin typeface="Calibri" pitchFamily="34" charset="0"/>
                          <a:ea typeface="华文细黑" panose="02010600040101010101" pitchFamily="2" charset="-122"/>
                          <a:cs typeface="Calibri" pitchFamily="34" charset="0"/>
                          <a:sym typeface="Nixie One" charset="-122"/>
                        </a:rPr>
                        <a:t>项目描述</a:t>
                      </a:r>
                      <a:endParaRPr lang="zh-CN" altLang="en-US" sz="1600" dirty="0" smtClean="0">
                        <a:solidFill>
                          <a:srgbClr val="984C50"/>
                        </a:solidFill>
                        <a:latin typeface="Calibri" pitchFamily="34" charset="0"/>
                        <a:ea typeface="华文细黑" panose="02010600040101010101" pitchFamily="2" charset="-122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745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745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984C50"/>
                          </a:solidFill>
                          <a:latin typeface="Calibri" pitchFamily="34" charset="0"/>
                          <a:ea typeface="华文细黑" panose="02010600040101010101" pitchFamily="2" charset="-122"/>
                          <a:cs typeface="Calibri" pitchFamily="34" charset="0"/>
                          <a:sym typeface="Nixie One" charset="-122"/>
                        </a:rPr>
                        <a:t>阅读新闻；</a:t>
                      </a:r>
                      <a:endParaRPr lang="en-US" altLang="zh-CN" sz="1800" dirty="0" smtClean="0">
                        <a:solidFill>
                          <a:srgbClr val="984C50"/>
                        </a:solidFill>
                        <a:latin typeface="Calibri" pitchFamily="34" charset="0"/>
                        <a:ea typeface="华文细黑" panose="02010600040101010101" pitchFamily="2" charset="-122"/>
                        <a:cs typeface="Calibri" pitchFamily="34" charset="0"/>
                        <a:sym typeface="Nixie One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984C50"/>
                          </a:solidFill>
                          <a:latin typeface="Calibri" pitchFamily="34" charset="0"/>
                          <a:ea typeface="华文细黑" panose="02010600040101010101" pitchFamily="2" charset="-122"/>
                          <a:cs typeface="Calibri" pitchFamily="34" charset="0"/>
                          <a:sym typeface="Nixie One" charset="-122"/>
                        </a:rPr>
                        <a:t>APP</a:t>
                      </a:r>
                      <a:r>
                        <a:rPr lang="zh-CN" altLang="en-US" sz="1800" dirty="0" smtClean="0">
                          <a:solidFill>
                            <a:srgbClr val="984C50"/>
                          </a:solidFill>
                          <a:latin typeface="Calibri" pitchFamily="34" charset="0"/>
                          <a:ea typeface="华文细黑" panose="02010600040101010101" pitchFamily="2" charset="-122"/>
                          <a:cs typeface="Calibri" pitchFamily="34" charset="0"/>
                          <a:sym typeface="Nixie One" charset="-122"/>
                        </a:rPr>
                        <a:t>常见功能，比如启动引导页；</a:t>
                      </a:r>
                      <a:endParaRPr lang="en-US" altLang="zh-CN" sz="1800" dirty="0" smtClean="0">
                        <a:solidFill>
                          <a:srgbClr val="984C50"/>
                        </a:solidFill>
                        <a:latin typeface="Calibri" pitchFamily="34" charset="0"/>
                        <a:ea typeface="华文细黑" panose="02010600040101010101" pitchFamily="2" charset="-122"/>
                        <a:cs typeface="Calibri" pitchFamily="34" charset="0"/>
                        <a:sym typeface="Nixie One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984C50"/>
                          </a:solidFill>
                          <a:latin typeface="Calibri" pitchFamily="34" charset="0"/>
                          <a:ea typeface="华文细黑" panose="02010600040101010101" pitchFamily="2" charset="-122"/>
                          <a:cs typeface="Calibri" pitchFamily="34" charset="0"/>
                          <a:sym typeface="Nixie One" charset="-122"/>
                        </a:rPr>
                        <a:t>介入四川日报电子版；</a:t>
                      </a:r>
                      <a:endParaRPr lang="en-US" altLang="zh-CN" sz="1800" dirty="0" smtClean="0">
                        <a:solidFill>
                          <a:srgbClr val="984C50"/>
                        </a:solidFill>
                        <a:latin typeface="Calibri" pitchFamily="34" charset="0"/>
                        <a:ea typeface="华文细黑" panose="02010600040101010101" pitchFamily="2" charset="-122"/>
                        <a:cs typeface="Calibri" pitchFamily="34" charset="0"/>
                        <a:sym typeface="Nixie One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984C50"/>
                          </a:solidFill>
                          <a:latin typeface="Calibri" pitchFamily="34" charset="0"/>
                          <a:ea typeface="华文细黑" panose="02010600040101010101" pitchFamily="2" charset="-122"/>
                          <a:cs typeface="Calibri" pitchFamily="34" charset="0"/>
                          <a:sym typeface="Nixie One" charset="-122"/>
                        </a:rPr>
                        <a:t>专题、活动等常规的新闻客户端功能；</a:t>
                      </a:r>
                      <a:endParaRPr lang="en-US" altLang="zh-CN" sz="1800" dirty="0" smtClean="0">
                        <a:solidFill>
                          <a:srgbClr val="984C50"/>
                        </a:solidFill>
                        <a:latin typeface="Calibri" pitchFamily="34" charset="0"/>
                        <a:ea typeface="华文细黑" panose="02010600040101010101" pitchFamily="2" charset="-122"/>
                        <a:cs typeface="Calibri" pitchFamily="34" charset="0"/>
                        <a:sym typeface="Nixie One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984C50"/>
                          </a:solidFill>
                          <a:latin typeface="Calibri" pitchFamily="34" charset="0"/>
                          <a:ea typeface="华文细黑" panose="02010600040101010101" pitchFamily="2" charset="-122"/>
                          <a:cs typeface="Calibri" pitchFamily="34" charset="0"/>
                          <a:sym typeface="Nixie One" charset="-122"/>
                        </a:rPr>
                        <a:t>话题功能等</a:t>
                      </a:r>
                      <a:endParaRPr lang="zh-CN" altLang="en-US" sz="1600" dirty="0" smtClean="0">
                        <a:solidFill>
                          <a:srgbClr val="984C50"/>
                        </a:solidFill>
                        <a:latin typeface="Calibri" pitchFamily="34" charset="0"/>
                        <a:ea typeface="华文细黑" panose="02010600040101010101" pitchFamily="2" charset="-122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745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745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文本框 3"/>
          <p:cNvSpPr txBox="1"/>
          <p:nvPr/>
        </p:nvSpPr>
        <p:spPr>
          <a:xfrm>
            <a:off x="4524364" y="5214950"/>
            <a:ext cx="3577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984C50"/>
                </a:solidFill>
                <a:latin typeface="Calibri" panose="020F0502020204030204" pitchFamily="34" charset="0"/>
              </a:rPr>
              <a:t>ADD TO OUR TEAM</a:t>
            </a:r>
            <a:endParaRPr lang="zh-CN" altLang="en-US" sz="2400" b="1" dirty="0">
              <a:solidFill>
                <a:srgbClr val="984C5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39660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B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137304" y="0"/>
            <a:ext cx="4054696" cy="6858000"/>
            <a:chOff x="8137304" y="0"/>
            <a:chExt cx="4054696" cy="6858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矩形 22"/>
            <p:cNvSpPr/>
            <p:nvPr/>
          </p:nvSpPr>
          <p:spPr>
            <a:xfrm>
              <a:off x="8137304" y="0"/>
              <a:ext cx="4054696" cy="6858000"/>
            </a:xfrm>
            <a:prstGeom prst="rect">
              <a:avLst/>
            </a:prstGeom>
            <a:solidFill>
              <a:srgbClr val="E2E6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8376080" y="2379437"/>
              <a:ext cx="3577143" cy="2038624"/>
              <a:chOff x="8052822" y="2379437"/>
              <a:chExt cx="3577143" cy="2038624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8052822" y="3286703"/>
                <a:ext cx="3577143" cy="1131358"/>
                <a:chOff x="4807364" y="1572538"/>
                <a:chExt cx="2680724" cy="743885"/>
              </a:xfrm>
            </p:grpSpPr>
            <p:sp>
              <p:nvSpPr>
                <p:cNvPr id="12" name="文本框 11"/>
                <p:cNvSpPr txBox="1"/>
                <p:nvPr/>
              </p:nvSpPr>
              <p:spPr>
                <a:xfrm>
                  <a:off x="4807364" y="1572538"/>
                  <a:ext cx="2680724" cy="303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b="1" dirty="0" smtClean="0">
                      <a:solidFill>
                        <a:srgbClr val="17324D"/>
                      </a:solidFill>
                      <a:latin typeface="Calibri" panose="020F0502020204030204" pitchFamily="34" charset="0"/>
                    </a:rPr>
                    <a:t>Later Stage</a:t>
                  </a:r>
                  <a:endParaRPr lang="zh-CN" altLang="en-US" sz="2400" b="1" dirty="0">
                    <a:solidFill>
                      <a:srgbClr val="17324D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4807365" y="1830740"/>
                  <a:ext cx="2617414" cy="485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400" dirty="0" smtClean="0">
                      <a:solidFill>
                        <a:srgbClr val="17324D"/>
                      </a:solidFill>
                      <a:latin typeface="Calibri" panose="020F0502020204030204" pitchFamily="34" charset="0"/>
                      <a:ea typeface="华文细黑" panose="02010600040101010101" pitchFamily="2" charset="-122"/>
                      <a:cs typeface="Aharoni" panose="02010803020104030203" pitchFamily="2" charset="-79"/>
                      <a:sym typeface="Nixie One" charset="-122"/>
                    </a:rPr>
                    <a:t>集成测试阶段，交付项目成果</a:t>
                  </a:r>
                  <a:endParaRPr lang="en-US" altLang="zh-CN" sz="1400" dirty="0" smtClean="0">
                    <a:solidFill>
                      <a:srgbClr val="17324D"/>
                    </a:solidFill>
                    <a:latin typeface="Calibri" panose="020F0502020204030204" pitchFamily="34" charset="0"/>
                    <a:ea typeface="华文细黑" panose="02010600040101010101" pitchFamily="2" charset="-122"/>
                    <a:cs typeface="Aharoni" panose="02010803020104030203" pitchFamily="2" charset="-79"/>
                    <a:sym typeface="Nixie One" charset="-122"/>
                  </a:endParaRPr>
                </a:p>
                <a:p>
                  <a:pPr algn="ctr"/>
                  <a:r>
                    <a:rPr lang="en-US" altLang="zh-CN" sz="1400" dirty="0" smtClean="0">
                      <a:solidFill>
                        <a:srgbClr val="17324D"/>
                      </a:solidFill>
                      <a:latin typeface="Calibri" panose="020F0502020204030204" pitchFamily="34" charset="0"/>
                      <a:ea typeface="华文细黑" panose="02010600040101010101" pitchFamily="2" charset="-122"/>
                      <a:cs typeface="Aharoni" panose="02010803020104030203" pitchFamily="2" charset="-79"/>
                      <a:sym typeface="Nixie One" charset="-122"/>
                    </a:rPr>
                    <a:t>It does not mean that everything is ok. There are much unbelievable events waiting for you.</a:t>
                  </a:r>
                  <a:endParaRPr lang="zh-CN" altLang="en-US" sz="1200" dirty="0">
                    <a:solidFill>
                      <a:srgbClr val="17324D"/>
                    </a:solidFill>
                    <a:latin typeface="Calibri" panose="020F0502020204030204" pitchFamily="34" charset="0"/>
                    <a:ea typeface="华文细黑" panose="02010600040101010101" pitchFamily="2" charset="-122"/>
                    <a:cs typeface="Aharoni" panose="02010803020104030203" pitchFamily="2" charset="-79"/>
                  </a:endParaRPr>
                </a:p>
              </p:txBody>
            </p:sp>
          </p:grpSp>
          <p:sp>
            <p:nvSpPr>
              <p:cNvPr id="16" name="Freeform 53"/>
              <p:cNvSpPr>
                <a:spLocks noEditPoints="1"/>
              </p:cNvSpPr>
              <p:nvPr/>
            </p:nvSpPr>
            <p:spPr bwMode="auto">
              <a:xfrm>
                <a:off x="9574693" y="2379437"/>
                <a:ext cx="533400" cy="738188"/>
              </a:xfrm>
              <a:custGeom>
                <a:avLst/>
                <a:gdLst>
                  <a:gd name="T0" fmla="*/ 136 w 336"/>
                  <a:gd name="T1" fmla="*/ 425 h 465"/>
                  <a:gd name="T2" fmla="*/ 208 w 336"/>
                  <a:gd name="T3" fmla="*/ 353 h 465"/>
                  <a:gd name="T4" fmla="*/ 40 w 336"/>
                  <a:gd name="T5" fmla="*/ 353 h 465"/>
                  <a:gd name="T6" fmla="*/ 112 w 336"/>
                  <a:gd name="T7" fmla="*/ 425 h 465"/>
                  <a:gd name="T8" fmla="*/ 40 w 336"/>
                  <a:gd name="T9" fmla="*/ 353 h 465"/>
                  <a:gd name="T10" fmla="*/ 232 w 336"/>
                  <a:gd name="T11" fmla="*/ 425 h 465"/>
                  <a:gd name="T12" fmla="*/ 296 w 336"/>
                  <a:gd name="T13" fmla="*/ 256 h 465"/>
                  <a:gd name="T14" fmla="*/ 136 w 336"/>
                  <a:gd name="T15" fmla="*/ 256 h 465"/>
                  <a:gd name="T16" fmla="*/ 208 w 336"/>
                  <a:gd name="T17" fmla="*/ 328 h 465"/>
                  <a:gd name="T18" fmla="*/ 136 w 336"/>
                  <a:gd name="T19" fmla="*/ 256 h 465"/>
                  <a:gd name="T20" fmla="*/ 40 w 336"/>
                  <a:gd name="T21" fmla="*/ 328 h 465"/>
                  <a:gd name="T22" fmla="*/ 112 w 336"/>
                  <a:gd name="T23" fmla="*/ 256 h 465"/>
                  <a:gd name="T24" fmla="*/ 232 w 336"/>
                  <a:gd name="T25" fmla="*/ 160 h 465"/>
                  <a:gd name="T26" fmla="*/ 296 w 336"/>
                  <a:gd name="T27" fmla="*/ 232 h 465"/>
                  <a:gd name="T28" fmla="*/ 232 w 336"/>
                  <a:gd name="T29" fmla="*/ 160 h 465"/>
                  <a:gd name="T30" fmla="*/ 136 w 336"/>
                  <a:gd name="T31" fmla="*/ 232 h 465"/>
                  <a:gd name="T32" fmla="*/ 208 w 336"/>
                  <a:gd name="T33" fmla="*/ 160 h 465"/>
                  <a:gd name="T34" fmla="*/ 40 w 336"/>
                  <a:gd name="T35" fmla="*/ 160 h 465"/>
                  <a:gd name="T36" fmla="*/ 112 w 336"/>
                  <a:gd name="T37" fmla="*/ 232 h 465"/>
                  <a:gd name="T38" fmla="*/ 40 w 336"/>
                  <a:gd name="T39" fmla="*/ 160 h 465"/>
                  <a:gd name="T40" fmla="*/ 40 w 336"/>
                  <a:gd name="T41" fmla="*/ 112 h 465"/>
                  <a:gd name="T42" fmla="*/ 296 w 336"/>
                  <a:gd name="T43" fmla="*/ 56 h 465"/>
                  <a:gd name="T44" fmla="*/ 32 w 336"/>
                  <a:gd name="T45" fmla="*/ 0 h 465"/>
                  <a:gd name="T46" fmla="*/ 314 w 336"/>
                  <a:gd name="T47" fmla="*/ 2 h 465"/>
                  <a:gd name="T48" fmla="*/ 328 w 336"/>
                  <a:gd name="T49" fmla="*/ 10 h 465"/>
                  <a:gd name="T50" fmla="*/ 336 w 336"/>
                  <a:gd name="T51" fmla="*/ 24 h 465"/>
                  <a:gd name="T52" fmla="*/ 336 w 336"/>
                  <a:gd name="T53" fmla="*/ 433 h 465"/>
                  <a:gd name="T54" fmla="*/ 332 w 336"/>
                  <a:gd name="T55" fmla="*/ 449 h 465"/>
                  <a:gd name="T56" fmla="*/ 320 w 336"/>
                  <a:gd name="T57" fmla="*/ 461 h 465"/>
                  <a:gd name="T58" fmla="*/ 304 w 336"/>
                  <a:gd name="T59" fmla="*/ 465 h 465"/>
                  <a:gd name="T60" fmla="*/ 24 w 336"/>
                  <a:gd name="T61" fmla="*/ 463 h 465"/>
                  <a:gd name="T62" fmla="*/ 10 w 336"/>
                  <a:gd name="T63" fmla="*/ 455 h 465"/>
                  <a:gd name="T64" fmla="*/ 2 w 336"/>
                  <a:gd name="T65" fmla="*/ 441 h 465"/>
                  <a:gd name="T66" fmla="*/ 0 w 336"/>
                  <a:gd name="T67" fmla="*/ 32 h 465"/>
                  <a:gd name="T68" fmla="*/ 6 w 336"/>
                  <a:gd name="T69" fmla="*/ 16 h 465"/>
                  <a:gd name="T70" fmla="*/ 16 w 336"/>
                  <a:gd name="T71" fmla="*/ 4 h 465"/>
                  <a:gd name="T72" fmla="*/ 32 w 336"/>
                  <a:gd name="T73" fmla="*/ 0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36" h="465">
                    <a:moveTo>
                      <a:pt x="136" y="353"/>
                    </a:moveTo>
                    <a:lnTo>
                      <a:pt x="136" y="425"/>
                    </a:lnTo>
                    <a:lnTo>
                      <a:pt x="208" y="425"/>
                    </a:lnTo>
                    <a:lnTo>
                      <a:pt x="208" y="353"/>
                    </a:lnTo>
                    <a:lnTo>
                      <a:pt x="136" y="353"/>
                    </a:lnTo>
                    <a:close/>
                    <a:moveTo>
                      <a:pt x="40" y="353"/>
                    </a:moveTo>
                    <a:lnTo>
                      <a:pt x="40" y="425"/>
                    </a:lnTo>
                    <a:lnTo>
                      <a:pt x="112" y="425"/>
                    </a:lnTo>
                    <a:lnTo>
                      <a:pt x="112" y="353"/>
                    </a:lnTo>
                    <a:lnTo>
                      <a:pt x="40" y="353"/>
                    </a:lnTo>
                    <a:close/>
                    <a:moveTo>
                      <a:pt x="232" y="256"/>
                    </a:moveTo>
                    <a:lnTo>
                      <a:pt x="232" y="425"/>
                    </a:lnTo>
                    <a:lnTo>
                      <a:pt x="296" y="425"/>
                    </a:lnTo>
                    <a:lnTo>
                      <a:pt x="296" y="256"/>
                    </a:lnTo>
                    <a:lnTo>
                      <a:pt x="232" y="256"/>
                    </a:lnTo>
                    <a:close/>
                    <a:moveTo>
                      <a:pt x="136" y="256"/>
                    </a:moveTo>
                    <a:lnTo>
                      <a:pt x="136" y="328"/>
                    </a:lnTo>
                    <a:lnTo>
                      <a:pt x="208" y="328"/>
                    </a:lnTo>
                    <a:lnTo>
                      <a:pt x="208" y="256"/>
                    </a:lnTo>
                    <a:lnTo>
                      <a:pt x="136" y="256"/>
                    </a:lnTo>
                    <a:close/>
                    <a:moveTo>
                      <a:pt x="40" y="256"/>
                    </a:moveTo>
                    <a:lnTo>
                      <a:pt x="40" y="328"/>
                    </a:lnTo>
                    <a:lnTo>
                      <a:pt x="112" y="328"/>
                    </a:lnTo>
                    <a:lnTo>
                      <a:pt x="112" y="256"/>
                    </a:lnTo>
                    <a:lnTo>
                      <a:pt x="40" y="256"/>
                    </a:lnTo>
                    <a:close/>
                    <a:moveTo>
                      <a:pt x="232" y="160"/>
                    </a:moveTo>
                    <a:lnTo>
                      <a:pt x="232" y="232"/>
                    </a:lnTo>
                    <a:lnTo>
                      <a:pt x="296" y="232"/>
                    </a:lnTo>
                    <a:lnTo>
                      <a:pt x="296" y="160"/>
                    </a:lnTo>
                    <a:lnTo>
                      <a:pt x="232" y="160"/>
                    </a:lnTo>
                    <a:close/>
                    <a:moveTo>
                      <a:pt x="136" y="160"/>
                    </a:moveTo>
                    <a:lnTo>
                      <a:pt x="136" y="232"/>
                    </a:lnTo>
                    <a:lnTo>
                      <a:pt x="208" y="232"/>
                    </a:lnTo>
                    <a:lnTo>
                      <a:pt x="208" y="160"/>
                    </a:lnTo>
                    <a:lnTo>
                      <a:pt x="136" y="160"/>
                    </a:lnTo>
                    <a:close/>
                    <a:moveTo>
                      <a:pt x="40" y="160"/>
                    </a:moveTo>
                    <a:lnTo>
                      <a:pt x="40" y="232"/>
                    </a:lnTo>
                    <a:lnTo>
                      <a:pt x="112" y="232"/>
                    </a:lnTo>
                    <a:lnTo>
                      <a:pt x="112" y="160"/>
                    </a:lnTo>
                    <a:lnTo>
                      <a:pt x="40" y="160"/>
                    </a:lnTo>
                    <a:close/>
                    <a:moveTo>
                      <a:pt x="40" y="56"/>
                    </a:moveTo>
                    <a:lnTo>
                      <a:pt x="40" y="112"/>
                    </a:lnTo>
                    <a:lnTo>
                      <a:pt x="296" y="112"/>
                    </a:lnTo>
                    <a:lnTo>
                      <a:pt x="296" y="56"/>
                    </a:lnTo>
                    <a:lnTo>
                      <a:pt x="40" y="56"/>
                    </a:lnTo>
                    <a:close/>
                    <a:moveTo>
                      <a:pt x="32" y="0"/>
                    </a:moveTo>
                    <a:lnTo>
                      <a:pt x="304" y="0"/>
                    </a:lnTo>
                    <a:lnTo>
                      <a:pt x="314" y="2"/>
                    </a:lnTo>
                    <a:lnTo>
                      <a:pt x="320" y="4"/>
                    </a:lnTo>
                    <a:lnTo>
                      <a:pt x="328" y="10"/>
                    </a:lnTo>
                    <a:lnTo>
                      <a:pt x="332" y="16"/>
                    </a:lnTo>
                    <a:lnTo>
                      <a:pt x="336" y="24"/>
                    </a:lnTo>
                    <a:lnTo>
                      <a:pt x="336" y="32"/>
                    </a:lnTo>
                    <a:lnTo>
                      <a:pt x="336" y="433"/>
                    </a:lnTo>
                    <a:lnTo>
                      <a:pt x="336" y="441"/>
                    </a:lnTo>
                    <a:lnTo>
                      <a:pt x="332" y="449"/>
                    </a:lnTo>
                    <a:lnTo>
                      <a:pt x="328" y="455"/>
                    </a:lnTo>
                    <a:lnTo>
                      <a:pt x="320" y="461"/>
                    </a:lnTo>
                    <a:lnTo>
                      <a:pt x="314" y="463"/>
                    </a:lnTo>
                    <a:lnTo>
                      <a:pt x="304" y="465"/>
                    </a:lnTo>
                    <a:lnTo>
                      <a:pt x="32" y="465"/>
                    </a:lnTo>
                    <a:lnTo>
                      <a:pt x="24" y="463"/>
                    </a:lnTo>
                    <a:lnTo>
                      <a:pt x="16" y="461"/>
                    </a:lnTo>
                    <a:lnTo>
                      <a:pt x="10" y="455"/>
                    </a:lnTo>
                    <a:lnTo>
                      <a:pt x="6" y="449"/>
                    </a:lnTo>
                    <a:lnTo>
                      <a:pt x="2" y="441"/>
                    </a:lnTo>
                    <a:lnTo>
                      <a:pt x="0" y="433"/>
                    </a:lnTo>
                    <a:lnTo>
                      <a:pt x="0" y="32"/>
                    </a:lnTo>
                    <a:lnTo>
                      <a:pt x="2" y="24"/>
                    </a:lnTo>
                    <a:lnTo>
                      <a:pt x="6" y="16"/>
                    </a:lnTo>
                    <a:lnTo>
                      <a:pt x="10" y="10"/>
                    </a:lnTo>
                    <a:lnTo>
                      <a:pt x="16" y="4"/>
                    </a:lnTo>
                    <a:lnTo>
                      <a:pt x="24" y="2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17324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994C52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4067174" y="0"/>
            <a:ext cx="4070127" cy="6858000"/>
            <a:chOff x="4067174" y="0"/>
            <a:chExt cx="4070127" cy="6858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矩形 21"/>
            <p:cNvSpPr/>
            <p:nvPr/>
          </p:nvSpPr>
          <p:spPr>
            <a:xfrm>
              <a:off x="4067174" y="0"/>
              <a:ext cx="4070127" cy="6858000"/>
            </a:xfrm>
            <a:prstGeom prst="rect">
              <a:avLst/>
            </a:prstGeom>
            <a:solidFill>
              <a:srgbClr val="E5B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4307428" y="3295815"/>
              <a:ext cx="3577143" cy="1131358"/>
              <a:chOff x="4807364" y="1572538"/>
              <a:chExt cx="2680724" cy="743885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4807364" y="1572538"/>
                <a:ext cx="2680724" cy="303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 smtClean="0">
                    <a:solidFill>
                      <a:srgbClr val="17324D"/>
                    </a:solidFill>
                    <a:latin typeface="Calibri" panose="020F0502020204030204" pitchFamily="34" charset="0"/>
                  </a:rPr>
                  <a:t>Metaphase</a:t>
                </a:r>
                <a:endParaRPr lang="zh-CN" altLang="en-US" sz="2400" b="1" dirty="0">
                  <a:solidFill>
                    <a:srgbClr val="17324D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807365" y="1830740"/>
                <a:ext cx="2617414" cy="48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 smtClean="0">
                    <a:solidFill>
                      <a:srgbClr val="17324D"/>
                    </a:solidFill>
                    <a:latin typeface="Calibri" panose="020F0502020204030204" pitchFamily="34" charset="0"/>
                    <a:ea typeface="华文细黑" panose="02010600040101010101" pitchFamily="2" charset="-122"/>
                    <a:cs typeface="Aharoni" panose="02010803020104030203" pitchFamily="2" charset="-79"/>
                    <a:sym typeface="Nixie One" charset="-122"/>
                  </a:rPr>
                  <a:t>编码阶段，实现需求分析中的功能，测试每个实现的功能，</a:t>
                </a:r>
                <a:r>
                  <a:rPr lang="en-US" altLang="zh-CN" sz="1400" dirty="0" smtClean="0">
                    <a:solidFill>
                      <a:srgbClr val="17324D"/>
                    </a:solidFill>
                    <a:latin typeface="Calibri" panose="020F0502020204030204" pitchFamily="34" charset="0"/>
                    <a:ea typeface="华文细黑" panose="02010600040101010101" pitchFamily="2" charset="-122"/>
                    <a:cs typeface="Aharoni" panose="02010803020104030203" pitchFamily="2" charset="-79"/>
                    <a:sym typeface="Nixie One" charset="-122"/>
                  </a:rPr>
                  <a:t>UI</a:t>
                </a:r>
                <a:r>
                  <a:rPr lang="zh-CN" altLang="en-US" sz="1400" dirty="0" smtClean="0">
                    <a:solidFill>
                      <a:srgbClr val="17324D"/>
                    </a:solidFill>
                    <a:latin typeface="Calibri" panose="020F0502020204030204" pitchFamily="34" charset="0"/>
                    <a:ea typeface="华文细黑" panose="02010600040101010101" pitchFamily="2" charset="-122"/>
                    <a:cs typeface="Aharoni" panose="02010803020104030203" pitchFamily="2" charset="-79"/>
                    <a:sym typeface="Nixie One" charset="-122"/>
                  </a:rPr>
                  <a:t>美化 </a:t>
                </a:r>
                <a:endParaRPr lang="en-US" altLang="zh-CN" sz="1400" dirty="0" smtClean="0">
                  <a:solidFill>
                    <a:srgbClr val="17324D"/>
                  </a:solidFill>
                  <a:latin typeface="Calibri" panose="020F0502020204030204" pitchFamily="34" charset="0"/>
                  <a:ea typeface="华文细黑" panose="02010600040101010101" pitchFamily="2" charset="-122"/>
                  <a:cs typeface="Aharoni" panose="02010803020104030203" pitchFamily="2" charset="-79"/>
                  <a:sym typeface="Nixie One" charset="-122"/>
                </a:endParaRPr>
              </a:p>
              <a:p>
                <a:pPr algn="ctr"/>
                <a:r>
                  <a:rPr lang="en-US" altLang="zh-CN" sz="1400" dirty="0" smtClean="0">
                    <a:solidFill>
                      <a:srgbClr val="17324D"/>
                    </a:solidFill>
                    <a:latin typeface="Calibri" panose="020F0502020204030204" pitchFamily="34" charset="0"/>
                    <a:ea typeface="华文细黑" panose="02010600040101010101" pitchFamily="2" charset="-122"/>
                    <a:cs typeface="Aharoni" panose="02010803020104030203" pitchFamily="2" charset="-79"/>
                    <a:sym typeface="Nixie One" charset="-122"/>
                  </a:rPr>
                  <a:t>In this part, you can show your exquisite skills</a:t>
                </a:r>
                <a:endParaRPr lang="zh-CN" altLang="en-US" sz="1200" dirty="0">
                  <a:solidFill>
                    <a:srgbClr val="17324D"/>
                  </a:solidFill>
                  <a:latin typeface="Calibri" panose="020F0502020204030204" pitchFamily="34" charset="0"/>
                  <a:ea typeface="华文细黑" panose="02010600040101010101" pitchFamily="2" charset="-122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14" name="Freeform 57"/>
            <p:cNvSpPr>
              <a:spLocks noChangeAspect="1" noEditPoints="1"/>
            </p:cNvSpPr>
            <p:nvPr/>
          </p:nvSpPr>
          <p:spPr bwMode="auto">
            <a:xfrm>
              <a:off x="5827735" y="2307570"/>
              <a:ext cx="536529" cy="770400"/>
            </a:xfrm>
            <a:custGeom>
              <a:avLst/>
              <a:gdLst>
                <a:gd name="T0" fmla="*/ 19 w 195"/>
                <a:gd name="T1" fmla="*/ 28 h 280"/>
                <a:gd name="T2" fmla="*/ 36 w 195"/>
                <a:gd name="T3" fmla="*/ 70 h 280"/>
                <a:gd name="T4" fmla="*/ 159 w 195"/>
                <a:gd name="T5" fmla="*/ 70 h 280"/>
                <a:gd name="T6" fmla="*/ 176 w 195"/>
                <a:gd name="T7" fmla="*/ 28 h 280"/>
                <a:gd name="T8" fmla="*/ 181 w 195"/>
                <a:gd name="T9" fmla="*/ 28 h 280"/>
                <a:gd name="T10" fmla="*/ 186 w 195"/>
                <a:gd name="T11" fmla="*/ 31 h 280"/>
                <a:gd name="T12" fmla="*/ 190 w 195"/>
                <a:gd name="T13" fmla="*/ 33 h 280"/>
                <a:gd name="T14" fmla="*/ 192 w 195"/>
                <a:gd name="T15" fmla="*/ 37 h 280"/>
                <a:gd name="T16" fmla="*/ 195 w 195"/>
                <a:gd name="T17" fmla="*/ 42 h 280"/>
                <a:gd name="T18" fmla="*/ 195 w 195"/>
                <a:gd name="T19" fmla="*/ 47 h 280"/>
                <a:gd name="T20" fmla="*/ 195 w 195"/>
                <a:gd name="T21" fmla="*/ 259 h 280"/>
                <a:gd name="T22" fmla="*/ 195 w 195"/>
                <a:gd name="T23" fmla="*/ 264 h 280"/>
                <a:gd name="T24" fmla="*/ 192 w 195"/>
                <a:gd name="T25" fmla="*/ 269 h 280"/>
                <a:gd name="T26" fmla="*/ 190 w 195"/>
                <a:gd name="T27" fmla="*/ 273 h 280"/>
                <a:gd name="T28" fmla="*/ 186 w 195"/>
                <a:gd name="T29" fmla="*/ 277 h 280"/>
                <a:gd name="T30" fmla="*/ 181 w 195"/>
                <a:gd name="T31" fmla="*/ 278 h 280"/>
                <a:gd name="T32" fmla="*/ 176 w 195"/>
                <a:gd name="T33" fmla="*/ 280 h 280"/>
                <a:gd name="T34" fmla="*/ 19 w 195"/>
                <a:gd name="T35" fmla="*/ 280 h 280"/>
                <a:gd name="T36" fmla="*/ 14 w 195"/>
                <a:gd name="T37" fmla="*/ 278 h 280"/>
                <a:gd name="T38" fmla="*/ 9 w 195"/>
                <a:gd name="T39" fmla="*/ 277 h 280"/>
                <a:gd name="T40" fmla="*/ 6 w 195"/>
                <a:gd name="T41" fmla="*/ 273 h 280"/>
                <a:gd name="T42" fmla="*/ 3 w 195"/>
                <a:gd name="T43" fmla="*/ 269 h 280"/>
                <a:gd name="T44" fmla="*/ 0 w 195"/>
                <a:gd name="T45" fmla="*/ 264 h 280"/>
                <a:gd name="T46" fmla="*/ 0 w 195"/>
                <a:gd name="T47" fmla="*/ 259 h 280"/>
                <a:gd name="T48" fmla="*/ 0 w 195"/>
                <a:gd name="T49" fmla="*/ 47 h 280"/>
                <a:gd name="T50" fmla="*/ 0 w 195"/>
                <a:gd name="T51" fmla="*/ 42 h 280"/>
                <a:gd name="T52" fmla="*/ 3 w 195"/>
                <a:gd name="T53" fmla="*/ 37 h 280"/>
                <a:gd name="T54" fmla="*/ 6 w 195"/>
                <a:gd name="T55" fmla="*/ 33 h 280"/>
                <a:gd name="T56" fmla="*/ 9 w 195"/>
                <a:gd name="T57" fmla="*/ 31 h 280"/>
                <a:gd name="T58" fmla="*/ 14 w 195"/>
                <a:gd name="T59" fmla="*/ 28 h 280"/>
                <a:gd name="T60" fmla="*/ 19 w 195"/>
                <a:gd name="T61" fmla="*/ 28 h 280"/>
                <a:gd name="T62" fmla="*/ 75 w 195"/>
                <a:gd name="T63" fmla="*/ 0 h 280"/>
                <a:gd name="T64" fmla="*/ 120 w 195"/>
                <a:gd name="T65" fmla="*/ 0 h 280"/>
                <a:gd name="T66" fmla="*/ 130 w 195"/>
                <a:gd name="T67" fmla="*/ 28 h 280"/>
                <a:gd name="T68" fmla="*/ 160 w 195"/>
                <a:gd name="T69" fmla="*/ 28 h 280"/>
                <a:gd name="T70" fmla="*/ 148 w 195"/>
                <a:gd name="T71" fmla="*/ 56 h 280"/>
                <a:gd name="T72" fmla="*/ 47 w 195"/>
                <a:gd name="T73" fmla="*/ 56 h 280"/>
                <a:gd name="T74" fmla="*/ 35 w 195"/>
                <a:gd name="T75" fmla="*/ 28 h 280"/>
                <a:gd name="T76" fmla="*/ 65 w 195"/>
                <a:gd name="T77" fmla="*/ 28 h 280"/>
                <a:gd name="T78" fmla="*/ 75 w 195"/>
                <a:gd name="T79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5" h="280">
                  <a:moveTo>
                    <a:pt x="19" y="28"/>
                  </a:moveTo>
                  <a:lnTo>
                    <a:pt x="36" y="70"/>
                  </a:lnTo>
                  <a:lnTo>
                    <a:pt x="159" y="70"/>
                  </a:lnTo>
                  <a:lnTo>
                    <a:pt x="176" y="28"/>
                  </a:lnTo>
                  <a:lnTo>
                    <a:pt x="181" y="28"/>
                  </a:lnTo>
                  <a:lnTo>
                    <a:pt x="186" y="31"/>
                  </a:lnTo>
                  <a:lnTo>
                    <a:pt x="190" y="33"/>
                  </a:lnTo>
                  <a:lnTo>
                    <a:pt x="192" y="37"/>
                  </a:lnTo>
                  <a:lnTo>
                    <a:pt x="195" y="42"/>
                  </a:lnTo>
                  <a:lnTo>
                    <a:pt x="195" y="47"/>
                  </a:lnTo>
                  <a:lnTo>
                    <a:pt x="195" y="259"/>
                  </a:lnTo>
                  <a:lnTo>
                    <a:pt x="195" y="264"/>
                  </a:lnTo>
                  <a:lnTo>
                    <a:pt x="192" y="269"/>
                  </a:lnTo>
                  <a:lnTo>
                    <a:pt x="190" y="273"/>
                  </a:lnTo>
                  <a:lnTo>
                    <a:pt x="186" y="277"/>
                  </a:lnTo>
                  <a:lnTo>
                    <a:pt x="181" y="278"/>
                  </a:lnTo>
                  <a:lnTo>
                    <a:pt x="176" y="280"/>
                  </a:lnTo>
                  <a:lnTo>
                    <a:pt x="19" y="280"/>
                  </a:lnTo>
                  <a:lnTo>
                    <a:pt x="14" y="278"/>
                  </a:lnTo>
                  <a:lnTo>
                    <a:pt x="9" y="277"/>
                  </a:lnTo>
                  <a:lnTo>
                    <a:pt x="6" y="273"/>
                  </a:lnTo>
                  <a:lnTo>
                    <a:pt x="3" y="269"/>
                  </a:lnTo>
                  <a:lnTo>
                    <a:pt x="0" y="264"/>
                  </a:lnTo>
                  <a:lnTo>
                    <a:pt x="0" y="259"/>
                  </a:lnTo>
                  <a:lnTo>
                    <a:pt x="0" y="47"/>
                  </a:lnTo>
                  <a:lnTo>
                    <a:pt x="0" y="42"/>
                  </a:lnTo>
                  <a:lnTo>
                    <a:pt x="3" y="37"/>
                  </a:lnTo>
                  <a:lnTo>
                    <a:pt x="6" y="33"/>
                  </a:lnTo>
                  <a:lnTo>
                    <a:pt x="9" y="31"/>
                  </a:lnTo>
                  <a:lnTo>
                    <a:pt x="14" y="28"/>
                  </a:lnTo>
                  <a:lnTo>
                    <a:pt x="19" y="28"/>
                  </a:lnTo>
                  <a:close/>
                  <a:moveTo>
                    <a:pt x="75" y="0"/>
                  </a:moveTo>
                  <a:lnTo>
                    <a:pt x="120" y="0"/>
                  </a:lnTo>
                  <a:lnTo>
                    <a:pt x="130" y="28"/>
                  </a:lnTo>
                  <a:lnTo>
                    <a:pt x="160" y="28"/>
                  </a:lnTo>
                  <a:lnTo>
                    <a:pt x="148" y="56"/>
                  </a:lnTo>
                  <a:lnTo>
                    <a:pt x="47" y="56"/>
                  </a:lnTo>
                  <a:lnTo>
                    <a:pt x="35" y="28"/>
                  </a:lnTo>
                  <a:lnTo>
                    <a:pt x="65" y="28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17324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994C52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0" y="0"/>
            <a:ext cx="4079874" cy="6858000"/>
            <a:chOff x="0" y="0"/>
            <a:chExt cx="4079874" cy="6858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矩形 19"/>
            <p:cNvSpPr/>
            <p:nvPr/>
          </p:nvSpPr>
          <p:spPr>
            <a:xfrm>
              <a:off x="0" y="0"/>
              <a:ext cx="4079874" cy="6858000"/>
            </a:xfrm>
            <a:prstGeom prst="rect">
              <a:avLst/>
            </a:prstGeom>
            <a:solidFill>
              <a:srgbClr val="173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46331" y="2379437"/>
              <a:ext cx="3577143" cy="1823178"/>
              <a:chOff x="264119" y="2379437"/>
              <a:chExt cx="3577143" cy="1823178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264119" y="3286702"/>
                <a:ext cx="3577143" cy="915913"/>
                <a:chOff x="4807364" y="1572538"/>
                <a:chExt cx="2680724" cy="602227"/>
              </a:xfrm>
            </p:grpSpPr>
            <p:sp>
              <p:nvSpPr>
                <p:cNvPr id="6" name="文本框 5"/>
                <p:cNvSpPr txBox="1"/>
                <p:nvPr/>
              </p:nvSpPr>
              <p:spPr>
                <a:xfrm>
                  <a:off x="4807364" y="1572538"/>
                  <a:ext cx="2680724" cy="303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b="1" dirty="0" smtClean="0">
                      <a:solidFill>
                        <a:srgbClr val="E2E6C3"/>
                      </a:solidFill>
                      <a:latin typeface="Calibri" panose="020F0502020204030204" pitchFamily="34" charset="0"/>
                    </a:rPr>
                    <a:t>Early Stage</a:t>
                  </a:r>
                  <a:endParaRPr lang="zh-CN" altLang="en-US" sz="2400" b="1" dirty="0">
                    <a:solidFill>
                      <a:srgbClr val="E2E6C3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4807365" y="1830740"/>
                  <a:ext cx="2617414" cy="344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400" dirty="0" smtClean="0">
                      <a:solidFill>
                        <a:srgbClr val="E2E6C3"/>
                      </a:solidFill>
                      <a:latin typeface="Calibri" panose="020F0502020204030204" pitchFamily="34" charset="0"/>
                      <a:ea typeface="华文细黑" panose="02010600040101010101" pitchFamily="2" charset="-122"/>
                      <a:cs typeface="Aharoni" panose="02010803020104030203" pitchFamily="2" charset="-79"/>
                      <a:sym typeface="Nixie One" charset="-122"/>
                    </a:rPr>
                    <a:t>策划阶段，需求分析，分析设计</a:t>
                  </a:r>
                  <a:endParaRPr lang="en-US" altLang="zh-CN" sz="1400" dirty="0" smtClean="0">
                    <a:solidFill>
                      <a:srgbClr val="E2E6C3"/>
                    </a:solidFill>
                    <a:latin typeface="Calibri" panose="020F0502020204030204" pitchFamily="34" charset="0"/>
                    <a:ea typeface="华文细黑" panose="02010600040101010101" pitchFamily="2" charset="-122"/>
                    <a:cs typeface="Aharoni" panose="02010803020104030203" pitchFamily="2" charset="-79"/>
                    <a:sym typeface="Nixie One" charset="-122"/>
                  </a:endParaRPr>
                </a:p>
                <a:p>
                  <a:pPr algn="ctr"/>
                  <a:r>
                    <a:rPr lang="en-US" altLang="zh-CN" sz="1400" dirty="0" smtClean="0">
                      <a:solidFill>
                        <a:srgbClr val="E2E6C3"/>
                      </a:solidFill>
                      <a:latin typeface="Calibri" panose="020F0502020204030204" pitchFamily="34" charset="0"/>
                      <a:ea typeface="华文细黑" panose="02010600040101010101" pitchFamily="2" charset="-122"/>
                      <a:cs typeface="Aharoni" panose="02010803020104030203" pitchFamily="2" charset="-79"/>
                      <a:sym typeface="Nixie One" charset="-122"/>
                    </a:rPr>
                    <a:t>It’s most important  in all.</a:t>
                  </a:r>
                </a:p>
              </p:txBody>
            </p:sp>
          </p:grpSp>
          <p:sp>
            <p:nvSpPr>
              <p:cNvPr id="15" name="Freeform 25"/>
              <p:cNvSpPr>
                <a:spLocks noEditPoints="1"/>
              </p:cNvSpPr>
              <p:nvPr/>
            </p:nvSpPr>
            <p:spPr bwMode="auto">
              <a:xfrm>
                <a:off x="1739357" y="2379437"/>
                <a:ext cx="626666" cy="626666"/>
              </a:xfrm>
              <a:custGeom>
                <a:avLst/>
                <a:gdLst>
                  <a:gd name="T0" fmla="*/ 264 w 384"/>
                  <a:gd name="T1" fmla="*/ 264 h 384"/>
                  <a:gd name="T2" fmla="*/ 72 w 384"/>
                  <a:gd name="T3" fmla="*/ 312 h 384"/>
                  <a:gd name="T4" fmla="*/ 169 w 384"/>
                  <a:gd name="T5" fmla="*/ 48 h 384"/>
                  <a:gd name="T6" fmla="*/ 55 w 384"/>
                  <a:gd name="T7" fmla="*/ 295 h 384"/>
                  <a:gd name="T8" fmla="*/ 49 w 384"/>
                  <a:gd name="T9" fmla="*/ 318 h 384"/>
                  <a:gd name="T10" fmla="*/ 59 w 384"/>
                  <a:gd name="T11" fmla="*/ 333 h 384"/>
                  <a:gd name="T12" fmla="*/ 68 w 384"/>
                  <a:gd name="T13" fmla="*/ 336 h 384"/>
                  <a:gd name="T14" fmla="*/ 312 w 384"/>
                  <a:gd name="T15" fmla="*/ 336 h 384"/>
                  <a:gd name="T16" fmla="*/ 319 w 384"/>
                  <a:gd name="T17" fmla="*/ 335 h 384"/>
                  <a:gd name="T18" fmla="*/ 330 w 384"/>
                  <a:gd name="T19" fmla="*/ 329 h 384"/>
                  <a:gd name="T20" fmla="*/ 335 w 384"/>
                  <a:gd name="T21" fmla="*/ 320 h 384"/>
                  <a:gd name="T22" fmla="*/ 336 w 384"/>
                  <a:gd name="T23" fmla="*/ 312 h 384"/>
                  <a:gd name="T24" fmla="*/ 335 w 384"/>
                  <a:gd name="T25" fmla="*/ 304 h 384"/>
                  <a:gd name="T26" fmla="*/ 330 w 384"/>
                  <a:gd name="T27" fmla="*/ 295 h 384"/>
                  <a:gd name="T28" fmla="*/ 216 w 384"/>
                  <a:gd name="T29" fmla="*/ 48 h 384"/>
                  <a:gd name="T30" fmla="*/ 120 w 384"/>
                  <a:gd name="T31" fmla="*/ 0 h 384"/>
                  <a:gd name="T32" fmla="*/ 275 w 384"/>
                  <a:gd name="T33" fmla="*/ 3 h 384"/>
                  <a:gd name="T34" fmla="*/ 288 w 384"/>
                  <a:gd name="T35" fmla="*/ 24 h 384"/>
                  <a:gd name="T36" fmla="*/ 275 w 384"/>
                  <a:gd name="T37" fmla="*/ 46 h 384"/>
                  <a:gd name="T38" fmla="*/ 264 w 384"/>
                  <a:gd name="T39" fmla="*/ 163 h 384"/>
                  <a:gd name="T40" fmla="*/ 375 w 384"/>
                  <a:gd name="T41" fmla="*/ 277 h 384"/>
                  <a:gd name="T42" fmla="*/ 384 w 384"/>
                  <a:gd name="T43" fmla="*/ 312 h 384"/>
                  <a:gd name="T44" fmla="*/ 375 w 384"/>
                  <a:gd name="T45" fmla="*/ 348 h 384"/>
                  <a:gd name="T46" fmla="*/ 348 w 384"/>
                  <a:gd name="T47" fmla="*/ 375 h 384"/>
                  <a:gd name="T48" fmla="*/ 312 w 384"/>
                  <a:gd name="T49" fmla="*/ 384 h 384"/>
                  <a:gd name="T50" fmla="*/ 54 w 384"/>
                  <a:gd name="T51" fmla="*/ 382 h 384"/>
                  <a:gd name="T52" fmla="*/ 20 w 384"/>
                  <a:gd name="T53" fmla="*/ 364 h 384"/>
                  <a:gd name="T54" fmla="*/ 2 w 384"/>
                  <a:gd name="T55" fmla="*/ 330 h 384"/>
                  <a:gd name="T56" fmla="*/ 2 w 384"/>
                  <a:gd name="T57" fmla="*/ 294 h 384"/>
                  <a:gd name="T58" fmla="*/ 20 w 384"/>
                  <a:gd name="T59" fmla="*/ 262 h 384"/>
                  <a:gd name="T60" fmla="*/ 120 w 384"/>
                  <a:gd name="T61" fmla="*/ 48 h 384"/>
                  <a:gd name="T62" fmla="*/ 99 w 384"/>
                  <a:gd name="T63" fmla="*/ 37 h 384"/>
                  <a:gd name="T64" fmla="*/ 99 w 384"/>
                  <a:gd name="T65" fmla="*/ 12 h 384"/>
                  <a:gd name="T66" fmla="*/ 120 w 384"/>
                  <a:gd name="T67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" h="384">
                    <a:moveTo>
                      <a:pt x="120" y="264"/>
                    </a:moveTo>
                    <a:lnTo>
                      <a:pt x="264" y="264"/>
                    </a:lnTo>
                    <a:lnTo>
                      <a:pt x="312" y="312"/>
                    </a:lnTo>
                    <a:lnTo>
                      <a:pt x="72" y="312"/>
                    </a:lnTo>
                    <a:lnTo>
                      <a:pt x="120" y="264"/>
                    </a:lnTo>
                    <a:close/>
                    <a:moveTo>
                      <a:pt x="169" y="48"/>
                    </a:moveTo>
                    <a:lnTo>
                      <a:pt x="169" y="182"/>
                    </a:lnTo>
                    <a:lnTo>
                      <a:pt x="55" y="295"/>
                    </a:lnTo>
                    <a:lnTo>
                      <a:pt x="49" y="306"/>
                    </a:lnTo>
                    <a:lnTo>
                      <a:pt x="49" y="318"/>
                    </a:lnTo>
                    <a:lnTo>
                      <a:pt x="55" y="329"/>
                    </a:lnTo>
                    <a:lnTo>
                      <a:pt x="59" y="333"/>
                    </a:lnTo>
                    <a:lnTo>
                      <a:pt x="64" y="335"/>
                    </a:lnTo>
                    <a:lnTo>
                      <a:pt x="68" y="336"/>
                    </a:lnTo>
                    <a:lnTo>
                      <a:pt x="72" y="336"/>
                    </a:lnTo>
                    <a:lnTo>
                      <a:pt x="312" y="336"/>
                    </a:lnTo>
                    <a:lnTo>
                      <a:pt x="315" y="336"/>
                    </a:lnTo>
                    <a:lnTo>
                      <a:pt x="319" y="335"/>
                    </a:lnTo>
                    <a:lnTo>
                      <a:pt x="324" y="333"/>
                    </a:lnTo>
                    <a:lnTo>
                      <a:pt x="330" y="329"/>
                    </a:lnTo>
                    <a:lnTo>
                      <a:pt x="332" y="325"/>
                    </a:lnTo>
                    <a:lnTo>
                      <a:pt x="335" y="320"/>
                    </a:lnTo>
                    <a:lnTo>
                      <a:pt x="336" y="316"/>
                    </a:lnTo>
                    <a:lnTo>
                      <a:pt x="336" y="312"/>
                    </a:lnTo>
                    <a:lnTo>
                      <a:pt x="336" y="309"/>
                    </a:lnTo>
                    <a:lnTo>
                      <a:pt x="335" y="304"/>
                    </a:lnTo>
                    <a:lnTo>
                      <a:pt x="332" y="300"/>
                    </a:lnTo>
                    <a:lnTo>
                      <a:pt x="330" y="295"/>
                    </a:lnTo>
                    <a:lnTo>
                      <a:pt x="216" y="182"/>
                    </a:lnTo>
                    <a:lnTo>
                      <a:pt x="216" y="48"/>
                    </a:lnTo>
                    <a:lnTo>
                      <a:pt x="169" y="48"/>
                    </a:lnTo>
                    <a:close/>
                    <a:moveTo>
                      <a:pt x="120" y="0"/>
                    </a:moveTo>
                    <a:lnTo>
                      <a:pt x="264" y="0"/>
                    </a:lnTo>
                    <a:lnTo>
                      <a:pt x="275" y="3"/>
                    </a:lnTo>
                    <a:lnTo>
                      <a:pt x="284" y="12"/>
                    </a:lnTo>
                    <a:lnTo>
                      <a:pt x="288" y="24"/>
                    </a:lnTo>
                    <a:lnTo>
                      <a:pt x="284" y="37"/>
                    </a:lnTo>
                    <a:lnTo>
                      <a:pt x="275" y="46"/>
                    </a:lnTo>
                    <a:lnTo>
                      <a:pt x="264" y="48"/>
                    </a:lnTo>
                    <a:lnTo>
                      <a:pt x="264" y="163"/>
                    </a:lnTo>
                    <a:lnTo>
                      <a:pt x="363" y="262"/>
                    </a:lnTo>
                    <a:lnTo>
                      <a:pt x="375" y="277"/>
                    </a:lnTo>
                    <a:lnTo>
                      <a:pt x="381" y="294"/>
                    </a:lnTo>
                    <a:lnTo>
                      <a:pt x="384" y="312"/>
                    </a:lnTo>
                    <a:lnTo>
                      <a:pt x="381" y="330"/>
                    </a:lnTo>
                    <a:lnTo>
                      <a:pt x="375" y="348"/>
                    </a:lnTo>
                    <a:lnTo>
                      <a:pt x="363" y="364"/>
                    </a:lnTo>
                    <a:lnTo>
                      <a:pt x="348" y="375"/>
                    </a:lnTo>
                    <a:lnTo>
                      <a:pt x="331" y="382"/>
                    </a:lnTo>
                    <a:lnTo>
                      <a:pt x="312" y="384"/>
                    </a:lnTo>
                    <a:lnTo>
                      <a:pt x="72" y="384"/>
                    </a:lnTo>
                    <a:lnTo>
                      <a:pt x="54" y="382"/>
                    </a:lnTo>
                    <a:lnTo>
                      <a:pt x="36" y="375"/>
                    </a:lnTo>
                    <a:lnTo>
                      <a:pt x="20" y="364"/>
                    </a:lnTo>
                    <a:lnTo>
                      <a:pt x="9" y="348"/>
                    </a:lnTo>
                    <a:lnTo>
                      <a:pt x="2" y="330"/>
                    </a:lnTo>
                    <a:lnTo>
                      <a:pt x="0" y="312"/>
                    </a:lnTo>
                    <a:lnTo>
                      <a:pt x="2" y="294"/>
                    </a:lnTo>
                    <a:lnTo>
                      <a:pt x="9" y="277"/>
                    </a:lnTo>
                    <a:lnTo>
                      <a:pt x="20" y="262"/>
                    </a:lnTo>
                    <a:lnTo>
                      <a:pt x="120" y="163"/>
                    </a:lnTo>
                    <a:lnTo>
                      <a:pt x="120" y="48"/>
                    </a:lnTo>
                    <a:lnTo>
                      <a:pt x="108" y="46"/>
                    </a:lnTo>
                    <a:lnTo>
                      <a:pt x="99" y="37"/>
                    </a:lnTo>
                    <a:lnTo>
                      <a:pt x="96" y="24"/>
                    </a:lnTo>
                    <a:lnTo>
                      <a:pt x="99" y="12"/>
                    </a:lnTo>
                    <a:lnTo>
                      <a:pt x="108" y="3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E2E6C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17" name="弦形 16"/>
          <p:cNvSpPr/>
          <p:nvPr/>
        </p:nvSpPr>
        <p:spPr>
          <a:xfrm rot="6751762">
            <a:off x="4905829" y="5263017"/>
            <a:ext cx="2380342" cy="2380342"/>
          </a:xfrm>
          <a:prstGeom prst="chord">
            <a:avLst/>
          </a:prstGeom>
          <a:solidFill>
            <a:srgbClr val="99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8" name="弦形 17"/>
          <p:cNvSpPr/>
          <p:nvPr/>
        </p:nvSpPr>
        <p:spPr>
          <a:xfrm rot="6751762">
            <a:off x="4905830" y="5263016"/>
            <a:ext cx="2380342" cy="2380342"/>
          </a:xfrm>
          <a:prstGeom prst="chord">
            <a:avLst/>
          </a:prstGeom>
          <a:noFill/>
          <a:ln w="28575">
            <a:solidFill>
              <a:srgbClr val="994C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9" name="Freeform 49"/>
          <p:cNvSpPr>
            <a:spLocks noChangeAspect="1" noEditPoints="1"/>
          </p:cNvSpPr>
          <p:nvPr/>
        </p:nvSpPr>
        <p:spPr bwMode="auto">
          <a:xfrm>
            <a:off x="5464160" y="5617073"/>
            <a:ext cx="1263678" cy="1124812"/>
          </a:xfrm>
          <a:custGeom>
            <a:avLst/>
            <a:gdLst>
              <a:gd name="T0" fmla="*/ 60 w 273"/>
              <a:gd name="T1" fmla="*/ 239 h 243"/>
              <a:gd name="T2" fmla="*/ 52 w 273"/>
              <a:gd name="T3" fmla="*/ 243 h 243"/>
              <a:gd name="T4" fmla="*/ 36 w 273"/>
              <a:gd name="T5" fmla="*/ 225 h 243"/>
              <a:gd name="T6" fmla="*/ 37 w 273"/>
              <a:gd name="T7" fmla="*/ 218 h 243"/>
              <a:gd name="T8" fmla="*/ 118 w 273"/>
              <a:gd name="T9" fmla="*/ 84 h 243"/>
              <a:gd name="T10" fmla="*/ 234 w 273"/>
              <a:gd name="T11" fmla="*/ 219 h 243"/>
              <a:gd name="T12" fmla="*/ 233 w 273"/>
              <a:gd name="T13" fmla="*/ 226 h 243"/>
              <a:gd name="T14" fmla="*/ 214 w 273"/>
              <a:gd name="T15" fmla="*/ 239 h 243"/>
              <a:gd name="T16" fmla="*/ 95 w 273"/>
              <a:gd name="T17" fmla="*/ 108 h 243"/>
              <a:gd name="T18" fmla="*/ 95 w 273"/>
              <a:gd name="T19" fmla="*/ 102 h 243"/>
              <a:gd name="T20" fmla="*/ 228 w 273"/>
              <a:gd name="T21" fmla="*/ 2 h 243"/>
              <a:gd name="T22" fmla="*/ 232 w 273"/>
              <a:gd name="T23" fmla="*/ 5 h 243"/>
              <a:gd name="T24" fmla="*/ 229 w 273"/>
              <a:gd name="T25" fmla="*/ 11 h 243"/>
              <a:gd name="T26" fmla="*/ 219 w 273"/>
              <a:gd name="T27" fmla="*/ 30 h 243"/>
              <a:gd name="T28" fmla="*/ 218 w 273"/>
              <a:gd name="T29" fmla="*/ 45 h 243"/>
              <a:gd name="T30" fmla="*/ 241 w 273"/>
              <a:gd name="T31" fmla="*/ 58 h 243"/>
              <a:gd name="T32" fmla="*/ 254 w 273"/>
              <a:gd name="T33" fmla="*/ 48 h 243"/>
              <a:gd name="T34" fmla="*/ 264 w 273"/>
              <a:gd name="T35" fmla="*/ 31 h 243"/>
              <a:gd name="T36" fmla="*/ 269 w 273"/>
              <a:gd name="T37" fmla="*/ 25 h 243"/>
              <a:gd name="T38" fmla="*/ 271 w 273"/>
              <a:gd name="T39" fmla="*/ 28 h 243"/>
              <a:gd name="T40" fmla="*/ 273 w 273"/>
              <a:gd name="T41" fmla="*/ 51 h 243"/>
              <a:gd name="T42" fmla="*/ 261 w 273"/>
              <a:gd name="T43" fmla="*/ 85 h 243"/>
              <a:gd name="T44" fmla="*/ 225 w 273"/>
              <a:gd name="T45" fmla="*/ 93 h 243"/>
              <a:gd name="T46" fmla="*/ 199 w 273"/>
              <a:gd name="T47" fmla="*/ 102 h 243"/>
              <a:gd name="T48" fmla="*/ 176 w 273"/>
              <a:gd name="T49" fmla="*/ 82 h 243"/>
              <a:gd name="T50" fmla="*/ 186 w 273"/>
              <a:gd name="T51" fmla="*/ 47 h 243"/>
              <a:gd name="T52" fmla="*/ 201 w 273"/>
              <a:gd name="T53" fmla="*/ 16 h 243"/>
              <a:gd name="T54" fmla="*/ 227 w 273"/>
              <a:gd name="T55" fmla="*/ 3 h 243"/>
              <a:gd name="T56" fmla="*/ 141 w 273"/>
              <a:gd name="T57" fmla="*/ 0 h 243"/>
              <a:gd name="T58" fmla="*/ 145 w 273"/>
              <a:gd name="T59" fmla="*/ 2 h 243"/>
              <a:gd name="T60" fmla="*/ 113 w 273"/>
              <a:gd name="T61" fmla="*/ 19 h 243"/>
              <a:gd name="T62" fmla="*/ 92 w 273"/>
              <a:gd name="T63" fmla="*/ 44 h 243"/>
              <a:gd name="T64" fmla="*/ 101 w 273"/>
              <a:gd name="T65" fmla="*/ 61 h 243"/>
              <a:gd name="T66" fmla="*/ 106 w 273"/>
              <a:gd name="T67" fmla="*/ 67 h 243"/>
              <a:gd name="T68" fmla="*/ 106 w 273"/>
              <a:gd name="T69" fmla="*/ 71 h 243"/>
              <a:gd name="T70" fmla="*/ 92 w 273"/>
              <a:gd name="T71" fmla="*/ 84 h 243"/>
              <a:gd name="T72" fmla="*/ 84 w 273"/>
              <a:gd name="T73" fmla="*/ 91 h 243"/>
              <a:gd name="T74" fmla="*/ 80 w 273"/>
              <a:gd name="T75" fmla="*/ 91 h 243"/>
              <a:gd name="T76" fmla="*/ 51 w 273"/>
              <a:gd name="T77" fmla="*/ 74 h 243"/>
              <a:gd name="T78" fmla="*/ 38 w 273"/>
              <a:gd name="T79" fmla="*/ 84 h 243"/>
              <a:gd name="T80" fmla="*/ 37 w 273"/>
              <a:gd name="T81" fmla="*/ 93 h 243"/>
              <a:gd name="T82" fmla="*/ 34 w 273"/>
              <a:gd name="T83" fmla="*/ 98 h 243"/>
              <a:gd name="T84" fmla="*/ 28 w 273"/>
              <a:gd name="T85" fmla="*/ 103 h 243"/>
              <a:gd name="T86" fmla="*/ 22 w 273"/>
              <a:gd name="T87" fmla="*/ 103 h 243"/>
              <a:gd name="T88" fmla="*/ 13 w 273"/>
              <a:gd name="T89" fmla="*/ 94 h 243"/>
              <a:gd name="T90" fmla="*/ 1 w 273"/>
              <a:gd name="T91" fmla="*/ 81 h 243"/>
              <a:gd name="T92" fmla="*/ 1 w 273"/>
              <a:gd name="T93" fmla="*/ 75 h 243"/>
              <a:gd name="T94" fmla="*/ 8 w 273"/>
              <a:gd name="T95" fmla="*/ 70 h 243"/>
              <a:gd name="T96" fmla="*/ 14 w 273"/>
              <a:gd name="T97" fmla="*/ 65 h 243"/>
              <a:gd name="T98" fmla="*/ 22 w 273"/>
              <a:gd name="T99" fmla="*/ 65 h 243"/>
              <a:gd name="T100" fmla="*/ 32 w 273"/>
              <a:gd name="T101" fmla="*/ 57 h 243"/>
              <a:gd name="T102" fmla="*/ 34 w 273"/>
              <a:gd name="T103" fmla="*/ 47 h 243"/>
              <a:gd name="T104" fmla="*/ 39 w 273"/>
              <a:gd name="T105" fmla="*/ 39 h 243"/>
              <a:gd name="T106" fmla="*/ 69 w 273"/>
              <a:gd name="T107" fmla="*/ 19 h 243"/>
              <a:gd name="T108" fmla="*/ 110 w 273"/>
              <a:gd name="T109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73" h="243">
                <a:moveTo>
                  <a:pt x="107" y="150"/>
                </a:moveTo>
                <a:lnTo>
                  <a:pt x="127" y="173"/>
                </a:lnTo>
                <a:lnTo>
                  <a:pt x="60" y="239"/>
                </a:lnTo>
                <a:lnTo>
                  <a:pt x="57" y="242"/>
                </a:lnTo>
                <a:lnTo>
                  <a:pt x="55" y="243"/>
                </a:lnTo>
                <a:lnTo>
                  <a:pt x="52" y="243"/>
                </a:lnTo>
                <a:lnTo>
                  <a:pt x="50" y="240"/>
                </a:lnTo>
                <a:lnTo>
                  <a:pt x="37" y="228"/>
                </a:lnTo>
                <a:lnTo>
                  <a:pt x="36" y="225"/>
                </a:lnTo>
                <a:lnTo>
                  <a:pt x="34" y="223"/>
                </a:lnTo>
                <a:lnTo>
                  <a:pt x="36" y="220"/>
                </a:lnTo>
                <a:lnTo>
                  <a:pt x="37" y="218"/>
                </a:lnTo>
                <a:lnTo>
                  <a:pt x="107" y="150"/>
                </a:lnTo>
                <a:close/>
                <a:moveTo>
                  <a:pt x="117" y="84"/>
                </a:moveTo>
                <a:lnTo>
                  <a:pt x="118" y="84"/>
                </a:lnTo>
                <a:lnTo>
                  <a:pt x="121" y="85"/>
                </a:lnTo>
                <a:lnTo>
                  <a:pt x="233" y="216"/>
                </a:lnTo>
                <a:lnTo>
                  <a:pt x="234" y="219"/>
                </a:lnTo>
                <a:lnTo>
                  <a:pt x="236" y="221"/>
                </a:lnTo>
                <a:lnTo>
                  <a:pt x="234" y="224"/>
                </a:lnTo>
                <a:lnTo>
                  <a:pt x="233" y="226"/>
                </a:lnTo>
                <a:lnTo>
                  <a:pt x="219" y="238"/>
                </a:lnTo>
                <a:lnTo>
                  <a:pt x="217" y="239"/>
                </a:lnTo>
                <a:lnTo>
                  <a:pt x="214" y="239"/>
                </a:lnTo>
                <a:lnTo>
                  <a:pt x="211" y="239"/>
                </a:lnTo>
                <a:lnTo>
                  <a:pt x="209" y="237"/>
                </a:lnTo>
                <a:lnTo>
                  <a:pt x="95" y="108"/>
                </a:lnTo>
                <a:lnTo>
                  <a:pt x="94" y="105"/>
                </a:lnTo>
                <a:lnTo>
                  <a:pt x="94" y="104"/>
                </a:lnTo>
                <a:lnTo>
                  <a:pt x="95" y="102"/>
                </a:lnTo>
                <a:lnTo>
                  <a:pt x="115" y="85"/>
                </a:lnTo>
                <a:lnTo>
                  <a:pt x="117" y="84"/>
                </a:lnTo>
                <a:close/>
                <a:moveTo>
                  <a:pt x="228" y="2"/>
                </a:moveTo>
                <a:lnTo>
                  <a:pt x="229" y="2"/>
                </a:lnTo>
                <a:lnTo>
                  <a:pt x="231" y="3"/>
                </a:lnTo>
                <a:lnTo>
                  <a:pt x="232" y="5"/>
                </a:lnTo>
                <a:lnTo>
                  <a:pt x="232" y="7"/>
                </a:lnTo>
                <a:lnTo>
                  <a:pt x="232" y="7"/>
                </a:lnTo>
                <a:lnTo>
                  <a:pt x="229" y="11"/>
                </a:lnTo>
                <a:lnTo>
                  <a:pt x="225" y="17"/>
                </a:lnTo>
                <a:lnTo>
                  <a:pt x="222" y="24"/>
                </a:lnTo>
                <a:lnTo>
                  <a:pt x="219" y="30"/>
                </a:lnTo>
                <a:lnTo>
                  <a:pt x="217" y="34"/>
                </a:lnTo>
                <a:lnTo>
                  <a:pt x="215" y="39"/>
                </a:lnTo>
                <a:lnTo>
                  <a:pt x="218" y="45"/>
                </a:lnTo>
                <a:lnTo>
                  <a:pt x="227" y="54"/>
                </a:lnTo>
                <a:lnTo>
                  <a:pt x="234" y="58"/>
                </a:lnTo>
                <a:lnTo>
                  <a:pt x="241" y="58"/>
                </a:lnTo>
                <a:lnTo>
                  <a:pt x="246" y="56"/>
                </a:lnTo>
                <a:lnTo>
                  <a:pt x="250" y="52"/>
                </a:lnTo>
                <a:lnTo>
                  <a:pt x="254" y="48"/>
                </a:lnTo>
                <a:lnTo>
                  <a:pt x="256" y="43"/>
                </a:lnTo>
                <a:lnTo>
                  <a:pt x="260" y="37"/>
                </a:lnTo>
                <a:lnTo>
                  <a:pt x="264" y="31"/>
                </a:lnTo>
                <a:lnTo>
                  <a:pt x="266" y="28"/>
                </a:lnTo>
                <a:lnTo>
                  <a:pt x="268" y="26"/>
                </a:lnTo>
                <a:lnTo>
                  <a:pt x="269" y="25"/>
                </a:lnTo>
                <a:lnTo>
                  <a:pt x="270" y="25"/>
                </a:lnTo>
                <a:lnTo>
                  <a:pt x="271" y="25"/>
                </a:lnTo>
                <a:lnTo>
                  <a:pt x="271" y="28"/>
                </a:lnTo>
                <a:lnTo>
                  <a:pt x="273" y="30"/>
                </a:lnTo>
                <a:lnTo>
                  <a:pt x="273" y="38"/>
                </a:lnTo>
                <a:lnTo>
                  <a:pt x="273" y="51"/>
                </a:lnTo>
                <a:lnTo>
                  <a:pt x="271" y="65"/>
                </a:lnTo>
                <a:lnTo>
                  <a:pt x="268" y="76"/>
                </a:lnTo>
                <a:lnTo>
                  <a:pt x="261" y="85"/>
                </a:lnTo>
                <a:lnTo>
                  <a:pt x="252" y="91"/>
                </a:lnTo>
                <a:lnTo>
                  <a:pt x="241" y="94"/>
                </a:lnTo>
                <a:lnTo>
                  <a:pt x="225" y="93"/>
                </a:lnTo>
                <a:lnTo>
                  <a:pt x="215" y="93"/>
                </a:lnTo>
                <a:lnTo>
                  <a:pt x="205" y="96"/>
                </a:lnTo>
                <a:lnTo>
                  <a:pt x="199" y="102"/>
                </a:lnTo>
                <a:lnTo>
                  <a:pt x="176" y="123"/>
                </a:lnTo>
                <a:lnTo>
                  <a:pt x="157" y="102"/>
                </a:lnTo>
                <a:lnTo>
                  <a:pt x="176" y="82"/>
                </a:lnTo>
                <a:lnTo>
                  <a:pt x="183" y="71"/>
                </a:lnTo>
                <a:lnTo>
                  <a:pt x="186" y="58"/>
                </a:lnTo>
                <a:lnTo>
                  <a:pt x="186" y="47"/>
                </a:lnTo>
                <a:lnTo>
                  <a:pt x="187" y="34"/>
                </a:lnTo>
                <a:lnTo>
                  <a:pt x="192" y="24"/>
                </a:lnTo>
                <a:lnTo>
                  <a:pt x="201" y="16"/>
                </a:lnTo>
                <a:lnTo>
                  <a:pt x="211" y="10"/>
                </a:lnTo>
                <a:lnTo>
                  <a:pt x="220" y="5"/>
                </a:lnTo>
                <a:lnTo>
                  <a:pt x="227" y="3"/>
                </a:lnTo>
                <a:lnTo>
                  <a:pt x="228" y="2"/>
                </a:lnTo>
                <a:close/>
                <a:moveTo>
                  <a:pt x="129" y="0"/>
                </a:moveTo>
                <a:lnTo>
                  <a:pt x="141" y="0"/>
                </a:lnTo>
                <a:lnTo>
                  <a:pt x="149" y="0"/>
                </a:lnTo>
                <a:lnTo>
                  <a:pt x="150" y="1"/>
                </a:lnTo>
                <a:lnTo>
                  <a:pt x="145" y="2"/>
                </a:lnTo>
                <a:lnTo>
                  <a:pt x="136" y="6"/>
                </a:lnTo>
                <a:lnTo>
                  <a:pt x="125" y="12"/>
                </a:lnTo>
                <a:lnTo>
                  <a:pt x="113" y="19"/>
                </a:lnTo>
                <a:lnTo>
                  <a:pt x="102" y="25"/>
                </a:lnTo>
                <a:lnTo>
                  <a:pt x="94" y="34"/>
                </a:lnTo>
                <a:lnTo>
                  <a:pt x="92" y="44"/>
                </a:lnTo>
                <a:lnTo>
                  <a:pt x="95" y="54"/>
                </a:lnTo>
                <a:lnTo>
                  <a:pt x="98" y="57"/>
                </a:lnTo>
                <a:lnTo>
                  <a:pt x="101" y="61"/>
                </a:lnTo>
                <a:lnTo>
                  <a:pt x="103" y="63"/>
                </a:lnTo>
                <a:lnTo>
                  <a:pt x="104" y="66"/>
                </a:lnTo>
                <a:lnTo>
                  <a:pt x="106" y="67"/>
                </a:lnTo>
                <a:lnTo>
                  <a:pt x="107" y="68"/>
                </a:lnTo>
                <a:lnTo>
                  <a:pt x="107" y="71"/>
                </a:lnTo>
                <a:lnTo>
                  <a:pt x="106" y="71"/>
                </a:lnTo>
                <a:lnTo>
                  <a:pt x="103" y="74"/>
                </a:lnTo>
                <a:lnTo>
                  <a:pt x="98" y="79"/>
                </a:lnTo>
                <a:lnTo>
                  <a:pt x="92" y="84"/>
                </a:lnTo>
                <a:lnTo>
                  <a:pt x="87" y="88"/>
                </a:lnTo>
                <a:lnTo>
                  <a:pt x="84" y="90"/>
                </a:lnTo>
                <a:lnTo>
                  <a:pt x="84" y="91"/>
                </a:lnTo>
                <a:lnTo>
                  <a:pt x="83" y="91"/>
                </a:lnTo>
                <a:lnTo>
                  <a:pt x="81" y="93"/>
                </a:lnTo>
                <a:lnTo>
                  <a:pt x="80" y="91"/>
                </a:lnTo>
                <a:lnTo>
                  <a:pt x="70" y="81"/>
                </a:lnTo>
                <a:lnTo>
                  <a:pt x="60" y="75"/>
                </a:lnTo>
                <a:lnTo>
                  <a:pt x="51" y="74"/>
                </a:lnTo>
                <a:lnTo>
                  <a:pt x="42" y="79"/>
                </a:lnTo>
                <a:lnTo>
                  <a:pt x="39" y="81"/>
                </a:lnTo>
                <a:lnTo>
                  <a:pt x="38" y="84"/>
                </a:lnTo>
                <a:lnTo>
                  <a:pt x="38" y="88"/>
                </a:lnTo>
                <a:lnTo>
                  <a:pt x="38" y="90"/>
                </a:lnTo>
                <a:lnTo>
                  <a:pt x="37" y="93"/>
                </a:lnTo>
                <a:lnTo>
                  <a:pt x="37" y="94"/>
                </a:lnTo>
                <a:lnTo>
                  <a:pt x="36" y="95"/>
                </a:lnTo>
                <a:lnTo>
                  <a:pt x="34" y="98"/>
                </a:lnTo>
                <a:lnTo>
                  <a:pt x="32" y="99"/>
                </a:lnTo>
                <a:lnTo>
                  <a:pt x="29" y="102"/>
                </a:lnTo>
                <a:lnTo>
                  <a:pt x="28" y="103"/>
                </a:lnTo>
                <a:lnTo>
                  <a:pt x="25" y="104"/>
                </a:lnTo>
                <a:lnTo>
                  <a:pt x="23" y="104"/>
                </a:lnTo>
                <a:lnTo>
                  <a:pt x="22" y="103"/>
                </a:lnTo>
                <a:lnTo>
                  <a:pt x="19" y="102"/>
                </a:lnTo>
                <a:lnTo>
                  <a:pt x="16" y="99"/>
                </a:lnTo>
                <a:lnTo>
                  <a:pt x="13" y="94"/>
                </a:lnTo>
                <a:lnTo>
                  <a:pt x="8" y="88"/>
                </a:lnTo>
                <a:lnTo>
                  <a:pt x="2" y="82"/>
                </a:lnTo>
                <a:lnTo>
                  <a:pt x="1" y="81"/>
                </a:lnTo>
                <a:lnTo>
                  <a:pt x="0" y="79"/>
                </a:lnTo>
                <a:lnTo>
                  <a:pt x="0" y="76"/>
                </a:lnTo>
                <a:lnTo>
                  <a:pt x="1" y="75"/>
                </a:lnTo>
                <a:lnTo>
                  <a:pt x="2" y="74"/>
                </a:lnTo>
                <a:lnTo>
                  <a:pt x="5" y="71"/>
                </a:lnTo>
                <a:lnTo>
                  <a:pt x="8" y="70"/>
                </a:lnTo>
                <a:lnTo>
                  <a:pt x="10" y="67"/>
                </a:lnTo>
                <a:lnTo>
                  <a:pt x="11" y="66"/>
                </a:lnTo>
                <a:lnTo>
                  <a:pt x="14" y="65"/>
                </a:lnTo>
                <a:lnTo>
                  <a:pt x="16" y="65"/>
                </a:lnTo>
                <a:lnTo>
                  <a:pt x="19" y="65"/>
                </a:lnTo>
                <a:lnTo>
                  <a:pt x="22" y="65"/>
                </a:lnTo>
                <a:lnTo>
                  <a:pt x="25" y="63"/>
                </a:lnTo>
                <a:lnTo>
                  <a:pt x="29" y="61"/>
                </a:lnTo>
                <a:lnTo>
                  <a:pt x="32" y="57"/>
                </a:lnTo>
                <a:lnTo>
                  <a:pt x="33" y="53"/>
                </a:lnTo>
                <a:lnTo>
                  <a:pt x="34" y="51"/>
                </a:lnTo>
                <a:lnTo>
                  <a:pt x="34" y="47"/>
                </a:lnTo>
                <a:lnTo>
                  <a:pt x="36" y="44"/>
                </a:lnTo>
                <a:lnTo>
                  <a:pt x="37" y="42"/>
                </a:lnTo>
                <a:lnTo>
                  <a:pt x="39" y="39"/>
                </a:lnTo>
                <a:lnTo>
                  <a:pt x="46" y="34"/>
                </a:lnTo>
                <a:lnTo>
                  <a:pt x="59" y="25"/>
                </a:lnTo>
                <a:lnTo>
                  <a:pt x="69" y="19"/>
                </a:lnTo>
                <a:lnTo>
                  <a:pt x="81" y="10"/>
                </a:lnTo>
                <a:lnTo>
                  <a:pt x="95" y="3"/>
                </a:lnTo>
                <a:lnTo>
                  <a:pt x="110" y="0"/>
                </a:lnTo>
                <a:lnTo>
                  <a:pt x="116" y="0"/>
                </a:lnTo>
                <a:lnTo>
                  <a:pt x="129" y="0"/>
                </a:lnTo>
                <a:close/>
              </a:path>
            </a:pathLst>
          </a:custGeom>
          <a:solidFill>
            <a:srgbClr val="E2E6C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705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6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276475"/>
          </a:xfrm>
          <a:prstGeom prst="rect">
            <a:avLst/>
          </a:prstGeom>
          <a:solidFill>
            <a:srgbClr val="173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581525"/>
            <a:ext cx="12192000" cy="2276475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276476"/>
            <a:ext cx="12192000" cy="2305050"/>
          </a:xfrm>
          <a:prstGeom prst="rect">
            <a:avLst/>
          </a:prstGeom>
          <a:solidFill>
            <a:srgbClr val="E5B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47700" y="2724150"/>
            <a:ext cx="11317019" cy="1640338"/>
            <a:chOff x="647700" y="2724150"/>
            <a:chExt cx="11317019" cy="1640338"/>
          </a:xfrm>
        </p:grpSpPr>
        <p:sp>
          <p:nvSpPr>
            <p:cNvPr id="11" name="文本框 10"/>
            <p:cNvSpPr txBox="1"/>
            <p:nvPr/>
          </p:nvSpPr>
          <p:spPr>
            <a:xfrm>
              <a:off x="7739074" y="2951199"/>
              <a:ext cx="42256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000" b="1" dirty="0" smtClean="0">
                  <a:solidFill>
                    <a:srgbClr val="17324D"/>
                  </a:solidFill>
                  <a:latin typeface="Calibri" panose="020F0502020204030204" pitchFamily="34" charset="0"/>
                </a:rPr>
                <a:t>Role of member</a:t>
              </a:r>
              <a:endParaRPr lang="zh-CN" altLang="en-US" sz="4000" b="1" dirty="0">
                <a:solidFill>
                  <a:srgbClr val="17324D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794614" y="3533491"/>
              <a:ext cx="71701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dirty="0" smtClean="0">
                  <a:solidFill>
                    <a:srgbClr val="17324D"/>
                  </a:solidFill>
                  <a:latin typeface="Calibri" panose="020F0502020204030204" pitchFamily="34" charset="0"/>
                  <a:ea typeface="华文细黑" panose="02010600040101010101" pitchFamily="2" charset="-122"/>
                  <a:cs typeface="Aharoni" panose="02010803020104030203" pitchFamily="2" charset="-79"/>
                  <a:sym typeface="Nixie One" charset="-122"/>
                </a:rPr>
                <a:t>张睿小组长，石林玲系统分析师，涂畅产品经理兼需求分析师，姚壮</a:t>
              </a:r>
              <a:r>
                <a:rPr lang="en-US" altLang="zh-CN" sz="2400" dirty="0" smtClean="0">
                  <a:solidFill>
                    <a:srgbClr val="17324D"/>
                  </a:solidFill>
                  <a:latin typeface="Calibri" panose="020F0502020204030204" pitchFamily="34" charset="0"/>
                  <a:ea typeface="华文细黑" panose="02010600040101010101" pitchFamily="2" charset="-122"/>
                  <a:cs typeface="Aharoni" panose="02010803020104030203" pitchFamily="2" charset="-79"/>
                  <a:sym typeface="Nixie One" charset="-122"/>
                </a:rPr>
                <a:t>CM</a:t>
              </a:r>
              <a:r>
                <a:rPr lang="zh-CN" altLang="en-US" sz="2400" dirty="0" smtClean="0">
                  <a:solidFill>
                    <a:srgbClr val="17324D"/>
                  </a:solidFill>
                  <a:latin typeface="Calibri" panose="020F0502020204030204" pitchFamily="34" charset="0"/>
                  <a:ea typeface="华文细黑" panose="02010600040101010101" pitchFamily="2" charset="-122"/>
                  <a:cs typeface="Aharoni" panose="02010803020104030203" pitchFamily="2" charset="-79"/>
                  <a:sym typeface="Nixie One" charset="-122"/>
                </a:rPr>
                <a:t>兼需求分析师</a:t>
              </a:r>
              <a:endParaRPr lang="zh-CN" altLang="en-US" sz="2000" dirty="0">
                <a:solidFill>
                  <a:srgbClr val="17324D"/>
                </a:solidFill>
                <a:latin typeface="Calibri" panose="020F0502020204030204" pitchFamily="34" charset="0"/>
                <a:ea typeface="华文细黑" panose="020106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47700" y="2724150"/>
              <a:ext cx="2990850" cy="1409700"/>
            </a:xfrm>
            <a:prstGeom prst="roundRect">
              <a:avLst>
                <a:gd name="adj" fmla="val 3011"/>
              </a:avLst>
            </a:prstGeom>
            <a:noFill/>
            <a:ln w="76200">
              <a:solidFill>
                <a:srgbClr val="1732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638550" y="3102614"/>
              <a:ext cx="247650" cy="627165"/>
            </a:xfrm>
            <a:prstGeom prst="roundRect">
              <a:avLst/>
            </a:prstGeom>
            <a:noFill/>
            <a:ln w="76200">
              <a:solidFill>
                <a:srgbClr val="1732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53465" y="2821342"/>
              <a:ext cx="2285340" cy="1224839"/>
            </a:xfrm>
            <a:prstGeom prst="roundRect">
              <a:avLst>
                <a:gd name="adj" fmla="val 5780"/>
              </a:avLst>
            </a:prstGeom>
            <a:solidFill>
              <a:srgbClr val="1732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55881" y="299609"/>
            <a:ext cx="11410906" cy="1745843"/>
            <a:chOff x="455881" y="299609"/>
            <a:chExt cx="11410906" cy="1745843"/>
          </a:xfrm>
        </p:grpSpPr>
        <p:sp>
          <p:nvSpPr>
            <p:cNvPr id="7" name="文本框 6"/>
            <p:cNvSpPr txBox="1"/>
            <p:nvPr/>
          </p:nvSpPr>
          <p:spPr>
            <a:xfrm>
              <a:off x="455881" y="430351"/>
              <a:ext cx="49543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rgbClr val="E2E6C3"/>
                  </a:solidFill>
                  <a:latin typeface="Calibri" panose="020F0502020204030204" pitchFamily="34" charset="0"/>
                </a:rPr>
                <a:t>At the beginning </a:t>
              </a:r>
              <a:endParaRPr lang="zh-CN" altLang="en-US" sz="4000" b="1" dirty="0">
                <a:solidFill>
                  <a:srgbClr val="E2E6C3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55881" y="1012643"/>
              <a:ext cx="67831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E2E6C3"/>
                  </a:solidFill>
                  <a:latin typeface="Calibri" panose="020F0502020204030204" pitchFamily="34" charset="0"/>
                  <a:ea typeface="华文细黑" panose="02010600040101010101" pitchFamily="2" charset="-122"/>
                  <a:cs typeface="Aharoni" panose="02010803020104030203" pitchFamily="2" charset="-79"/>
                  <a:sym typeface="Nixie One" charset="-122"/>
                </a:rPr>
                <a:t>Everyone has different roles and was distributed with different work.</a:t>
              </a:r>
              <a:endParaRPr lang="zh-CN" altLang="en-US" sz="2000" dirty="0">
                <a:solidFill>
                  <a:srgbClr val="E2E6C3"/>
                </a:solidFill>
                <a:latin typeface="Calibri" panose="020F0502020204030204" pitchFamily="34" charset="0"/>
                <a:ea typeface="华文细黑" panose="02010600040101010101" pitchFamily="2" charset="-122"/>
                <a:cs typeface="Aharoni" panose="02010803020104030203" pitchFamily="2" charset="-79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26416" y="299609"/>
              <a:ext cx="812800" cy="812800"/>
            </a:xfrm>
            <a:prstGeom prst="roundRect">
              <a:avLst>
                <a:gd name="adj" fmla="val 7738"/>
              </a:avLst>
            </a:prstGeom>
            <a:noFill/>
            <a:ln w="76200">
              <a:solidFill>
                <a:srgbClr val="E2E6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9274709" y="299609"/>
              <a:ext cx="812800" cy="812800"/>
            </a:xfrm>
            <a:prstGeom prst="roundRect">
              <a:avLst>
                <a:gd name="adj" fmla="val 7738"/>
              </a:avLst>
            </a:prstGeom>
            <a:noFill/>
            <a:ln w="76200">
              <a:solidFill>
                <a:srgbClr val="E2E6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0223002" y="299609"/>
              <a:ext cx="812800" cy="812800"/>
            </a:xfrm>
            <a:prstGeom prst="roundRect">
              <a:avLst>
                <a:gd name="adj" fmla="val 7738"/>
              </a:avLst>
            </a:prstGeom>
            <a:noFill/>
            <a:ln w="76200">
              <a:solidFill>
                <a:srgbClr val="E2E6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326416" y="1232652"/>
              <a:ext cx="812800" cy="812800"/>
            </a:xfrm>
            <a:prstGeom prst="roundRect">
              <a:avLst>
                <a:gd name="adj" fmla="val 7738"/>
              </a:avLst>
            </a:prstGeom>
            <a:noFill/>
            <a:ln w="76200">
              <a:solidFill>
                <a:srgbClr val="E2E6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9274709" y="1227899"/>
              <a:ext cx="812800" cy="812800"/>
            </a:xfrm>
            <a:prstGeom prst="roundRect">
              <a:avLst>
                <a:gd name="adj" fmla="val 7738"/>
              </a:avLst>
            </a:prstGeom>
            <a:noFill/>
            <a:ln w="76200">
              <a:solidFill>
                <a:srgbClr val="E2E6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1053987" y="1227899"/>
              <a:ext cx="812800" cy="812800"/>
            </a:xfrm>
            <a:prstGeom prst="roundRect">
              <a:avLst>
                <a:gd name="adj" fmla="val 7738"/>
              </a:avLst>
            </a:prstGeom>
            <a:noFill/>
            <a:ln w="76200">
              <a:solidFill>
                <a:srgbClr val="E2E6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3" name="Freeform 120"/>
            <p:cNvSpPr>
              <a:spLocks/>
            </p:cNvSpPr>
            <p:nvPr/>
          </p:nvSpPr>
          <p:spPr bwMode="auto">
            <a:xfrm>
              <a:off x="11174925" y="1388661"/>
              <a:ext cx="623080" cy="491275"/>
            </a:xfrm>
            <a:custGeom>
              <a:avLst/>
              <a:gdLst>
                <a:gd name="T0" fmla="*/ 183 w 260"/>
                <a:gd name="T1" fmla="*/ 0 h 205"/>
                <a:gd name="T2" fmla="*/ 226 w 260"/>
                <a:gd name="T3" fmla="*/ 5 h 205"/>
                <a:gd name="T4" fmla="*/ 254 w 260"/>
                <a:gd name="T5" fmla="*/ 13 h 205"/>
                <a:gd name="T6" fmla="*/ 259 w 260"/>
                <a:gd name="T7" fmla="*/ 19 h 205"/>
                <a:gd name="T8" fmla="*/ 223 w 260"/>
                <a:gd name="T9" fmla="*/ 50 h 205"/>
                <a:gd name="T10" fmla="*/ 201 w 260"/>
                <a:gd name="T11" fmla="*/ 86 h 205"/>
                <a:gd name="T12" fmla="*/ 183 w 260"/>
                <a:gd name="T13" fmla="*/ 123 h 205"/>
                <a:gd name="T14" fmla="*/ 158 w 260"/>
                <a:gd name="T15" fmla="*/ 151 h 205"/>
                <a:gd name="T16" fmla="*/ 122 w 260"/>
                <a:gd name="T17" fmla="*/ 164 h 205"/>
                <a:gd name="T18" fmla="*/ 83 w 260"/>
                <a:gd name="T19" fmla="*/ 162 h 205"/>
                <a:gd name="T20" fmla="*/ 51 w 260"/>
                <a:gd name="T21" fmla="*/ 153 h 205"/>
                <a:gd name="T22" fmla="*/ 45 w 260"/>
                <a:gd name="T23" fmla="*/ 162 h 205"/>
                <a:gd name="T24" fmla="*/ 28 w 260"/>
                <a:gd name="T25" fmla="*/ 186 h 205"/>
                <a:gd name="T26" fmla="*/ 18 w 260"/>
                <a:gd name="T27" fmla="*/ 204 h 205"/>
                <a:gd name="T28" fmla="*/ 13 w 260"/>
                <a:gd name="T29" fmla="*/ 205 h 205"/>
                <a:gd name="T30" fmla="*/ 6 w 260"/>
                <a:gd name="T31" fmla="*/ 203 h 205"/>
                <a:gd name="T32" fmla="*/ 1 w 260"/>
                <a:gd name="T33" fmla="*/ 199 h 205"/>
                <a:gd name="T34" fmla="*/ 0 w 260"/>
                <a:gd name="T35" fmla="*/ 192 h 205"/>
                <a:gd name="T36" fmla="*/ 32 w 260"/>
                <a:gd name="T37" fmla="*/ 144 h 205"/>
                <a:gd name="T38" fmla="*/ 76 w 260"/>
                <a:gd name="T39" fmla="*/ 104 h 205"/>
                <a:gd name="T40" fmla="*/ 122 w 260"/>
                <a:gd name="T41" fmla="*/ 75 h 205"/>
                <a:gd name="T42" fmla="*/ 160 w 260"/>
                <a:gd name="T43" fmla="*/ 54 h 205"/>
                <a:gd name="T44" fmla="*/ 185 w 260"/>
                <a:gd name="T45" fmla="*/ 45 h 205"/>
                <a:gd name="T46" fmla="*/ 185 w 260"/>
                <a:gd name="T47" fmla="*/ 44 h 205"/>
                <a:gd name="T48" fmla="*/ 159 w 260"/>
                <a:gd name="T49" fmla="*/ 45 h 205"/>
                <a:gd name="T50" fmla="*/ 117 w 260"/>
                <a:gd name="T51" fmla="*/ 55 h 205"/>
                <a:gd name="T52" fmla="*/ 67 w 260"/>
                <a:gd name="T53" fmla="*/ 78 h 205"/>
                <a:gd name="T54" fmla="*/ 17 w 260"/>
                <a:gd name="T55" fmla="*/ 121 h 205"/>
                <a:gd name="T56" fmla="*/ 17 w 260"/>
                <a:gd name="T57" fmla="*/ 98 h 205"/>
                <a:gd name="T58" fmla="*/ 23 w 260"/>
                <a:gd name="T59" fmla="*/ 67 h 205"/>
                <a:gd name="T60" fmla="*/ 46 w 260"/>
                <a:gd name="T61" fmla="*/ 35 h 205"/>
                <a:gd name="T62" fmla="*/ 86 w 260"/>
                <a:gd name="T63" fmla="*/ 12 h 205"/>
                <a:gd name="T64" fmla="*/ 135 w 260"/>
                <a:gd name="T65" fmla="*/ 1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205">
                  <a:moveTo>
                    <a:pt x="159" y="0"/>
                  </a:moveTo>
                  <a:lnTo>
                    <a:pt x="183" y="0"/>
                  </a:lnTo>
                  <a:lnTo>
                    <a:pt x="206" y="3"/>
                  </a:lnTo>
                  <a:lnTo>
                    <a:pt x="226" y="5"/>
                  </a:lnTo>
                  <a:lnTo>
                    <a:pt x="242" y="9"/>
                  </a:lnTo>
                  <a:lnTo>
                    <a:pt x="254" y="13"/>
                  </a:lnTo>
                  <a:lnTo>
                    <a:pt x="260" y="17"/>
                  </a:lnTo>
                  <a:lnTo>
                    <a:pt x="259" y="19"/>
                  </a:lnTo>
                  <a:lnTo>
                    <a:pt x="238" y="34"/>
                  </a:lnTo>
                  <a:lnTo>
                    <a:pt x="223" y="50"/>
                  </a:lnTo>
                  <a:lnTo>
                    <a:pt x="211" y="68"/>
                  </a:lnTo>
                  <a:lnTo>
                    <a:pt x="201" y="86"/>
                  </a:lnTo>
                  <a:lnTo>
                    <a:pt x="192" y="105"/>
                  </a:lnTo>
                  <a:lnTo>
                    <a:pt x="183" y="123"/>
                  </a:lnTo>
                  <a:lnTo>
                    <a:pt x="172" y="139"/>
                  </a:lnTo>
                  <a:lnTo>
                    <a:pt x="158" y="151"/>
                  </a:lnTo>
                  <a:lnTo>
                    <a:pt x="141" y="160"/>
                  </a:lnTo>
                  <a:lnTo>
                    <a:pt x="122" y="164"/>
                  </a:lnTo>
                  <a:lnTo>
                    <a:pt x="102" y="164"/>
                  </a:lnTo>
                  <a:lnTo>
                    <a:pt x="83" y="162"/>
                  </a:lnTo>
                  <a:lnTo>
                    <a:pt x="67" y="158"/>
                  </a:lnTo>
                  <a:lnTo>
                    <a:pt x="51" y="153"/>
                  </a:lnTo>
                  <a:lnTo>
                    <a:pt x="50" y="155"/>
                  </a:lnTo>
                  <a:lnTo>
                    <a:pt x="45" y="162"/>
                  </a:lnTo>
                  <a:lnTo>
                    <a:pt x="37" y="172"/>
                  </a:lnTo>
                  <a:lnTo>
                    <a:pt x="28" y="186"/>
                  </a:lnTo>
                  <a:lnTo>
                    <a:pt x="20" y="201"/>
                  </a:lnTo>
                  <a:lnTo>
                    <a:pt x="18" y="204"/>
                  </a:lnTo>
                  <a:lnTo>
                    <a:pt x="15" y="205"/>
                  </a:lnTo>
                  <a:lnTo>
                    <a:pt x="13" y="205"/>
                  </a:lnTo>
                  <a:lnTo>
                    <a:pt x="9" y="204"/>
                  </a:lnTo>
                  <a:lnTo>
                    <a:pt x="6" y="203"/>
                  </a:lnTo>
                  <a:lnTo>
                    <a:pt x="2" y="200"/>
                  </a:lnTo>
                  <a:lnTo>
                    <a:pt x="1" y="199"/>
                  </a:lnTo>
                  <a:lnTo>
                    <a:pt x="0" y="195"/>
                  </a:lnTo>
                  <a:lnTo>
                    <a:pt x="0" y="192"/>
                  </a:lnTo>
                  <a:lnTo>
                    <a:pt x="14" y="167"/>
                  </a:lnTo>
                  <a:lnTo>
                    <a:pt x="32" y="144"/>
                  </a:lnTo>
                  <a:lnTo>
                    <a:pt x="52" y="122"/>
                  </a:lnTo>
                  <a:lnTo>
                    <a:pt x="76" y="104"/>
                  </a:lnTo>
                  <a:lnTo>
                    <a:pt x="99" y="87"/>
                  </a:lnTo>
                  <a:lnTo>
                    <a:pt x="122" y="75"/>
                  </a:lnTo>
                  <a:lnTo>
                    <a:pt x="142" y="63"/>
                  </a:lnTo>
                  <a:lnTo>
                    <a:pt x="160" y="54"/>
                  </a:lnTo>
                  <a:lnTo>
                    <a:pt x="176" y="48"/>
                  </a:lnTo>
                  <a:lnTo>
                    <a:pt x="185" y="45"/>
                  </a:lnTo>
                  <a:lnTo>
                    <a:pt x="188" y="44"/>
                  </a:lnTo>
                  <a:lnTo>
                    <a:pt x="185" y="44"/>
                  </a:lnTo>
                  <a:lnTo>
                    <a:pt x="174" y="44"/>
                  </a:lnTo>
                  <a:lnTo>
                    <a:pt x="159" y="45"/>
                  </a:lnTo>
                  <a:lnTo>
                    <a:pt x="140" y="49"/>
                  </a:lnTo>
                  <a:lnTo>
                    <a:pt x="117" y="55"/>
                  </a:lnTo>
                  <a:lnTo>
                    <a:pt x="92" y="64"/>
                  </a:lnTo>
                  <a:lnTo>
                    <a:pt x="67" y="78"/>
                  </a:lnTo>
                  <a:lnTo>
                    <a:pt x="41" y="96"/>
                  </a:lnTo>
                  <a:lnTo>
                    <a:pt x="17" y="121"/>
                  </a:lnTo>
                  <a:lnTo>
                    <a:pt x="17" y="110"/>
                  </a:lnTo>
                  <a:lnTo>
                    <a:pt x="17" y="98"/>
                  </a:lnTo>
                  <a:lnTo>
                    <a:pt x="19" y="84"/>
                  </a:lnTo>
                  <a:lnTo>
                    <a:pt x="23" y="67"/>
                  </a:lnTo>
                  <a:lnTo>
                    <a:pt x="32" y="51"/>
                  </a:lnTo>
                  <a:lnTo>
                    <a:pt x="46" y="35"/>
                  </a:lnTo>
                  <a:lnTo>
                    <a:pt x="65" y="21"/>
                  </a:lnTo>
                  <a:lnTo>
                    <a:pt x="86" y="12"/>
                  </a:lnTo>
                  <a:lnTo>
                    <a:pt x="110" y="5"/>
                  </a:lnTo>
                  <a:lnTo>
                    <a:pt x="135" y="1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2E6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4" name="Freeform 132"/>
            <p:cNvSpPr>
              <a:spLocks noChangeAspect="1" noEditPoints="1"/>
            </p:cNvSpPr>
            <p:nvPr/>
          </p:nvSpPr>
          <p:spPr bwMode="auto">
            <a:xfrm>
              <a:off x="8441761" y="400745"/>
              <a:ext cx="578480" cy="622800"/>
            </a:xfrm>
            <a:custGeom>
              <a:avLst/>
              <a:gdLst>
                <a:gd name="T0" fmla="*/ 110 w 248"/>
                <a:gd name="T1" fmla="*/ 191 h 267"/>
                <a:gd name="T2" fmla="*/ 138 w 248"/>
                <a:gd name="T3" fmla="*/ 163 h 267"/>
                <a:gd name="T4" fmla="*/ 110 w 248"/>
                <a:gd name="T5" fmla="*/ 76 h 267"/>
                <a:gd name="T6" fmla="*/ 138 w 248"/>
                <a:gd name="T7" fmla="*/ 148 h 267"/>
                <a:gd name="T8" fmla="*/ 110 w 248"/>
                <a:gd name="T9" fmla="*/ 76 h 267"/>
                <a:gd name="T10" fmla="*/ 126 w 248"/>
                <a:gd name="T11" fmla="*/ 2 h 267"/>
                <a:gd name="T12" fmla="*/ 132 w 248"/>
                <a:gd name="T13" fmla="*/ 7 h 267"/>
                <a:gd name="T14" fmla="*/ 152 w 248"/>
                <a:gd name="T15" fmla="*/ 38 h 267"/>
                <a:gd name="T16" fmla="*/ 169 w 248"/>
                <a:gd name="T17" fmla="*/ 36 h 267"/>
                <a:gd name="T18" fmla="*/ 210 w 248"/>
                <a:gd name="T19" fmla="*/ 12 h 267"/>
                <a:gd name="T20" fmla="*/ 215 w 248"/>
                <a:gd name="T21" fmla="*/ 12 h 267"/>
                <a:gd name="T22" fmla="*/ 215 w 248"/>
                <a:gd name="T23" fmla="*/ 17 h 267"/>
                <a:gd name="T24" fmla="*/ 198 w 248"/>
                <a:gd name="T25" fmla="*/ 68 h 267"/>
                <a:gd name="T26" fmla="*/ 197 w 248"/>
                <a:gd name="T27" fmla="*/ 76 h 267"/>
                <a:gd name="T28" fmla="*/ 201 w 248"/>
                <a:gd name="T29" fmla="*/ 82 h 267"/>
                <a:gd name="T30" fmla="*/ 209 w 248"/>
                <a:gd name="T31" fmla="*/ 85 h 267"/>
                <a:gd name="T32" fmla="*/ 244 w 248"/>
                <a:gd name="T33" fmla="*/ 89 h 267"/>
                <a:gd name="T34" fmla="*/ 248 w 248"/>
                <a:gd name="T35" fmla="*/ 93 h 267"/>
                <a:gd name="T36" fmla="*/ 247 w 248"/>
                <a:gd name="T37" fmla="*/ 98 h 267"/>
                <a:gd name="T38" fmla="*/ 220 w 248"/>
                <a:gd name="T39" fmla="*/ 122 h 267"/>
                <a:gd name="T40" fmla="*/ 216 w 248"/>
                <a:gd name="T41" fmla="*/ 138 h 267"/>
                <a:gd name="T42" fmla="*/ 244 w 248"/>
                <a:gd name="T43" fmla="*/ 166 h 267"/>
                <a:gd name="T44" fmla="*/ 248 w 248"/>
                <a:gd name="T45" fmla="*/ 172 h 267"/>
                <a:gd name="T46" fmla="*/ 247 w 248"/>
                <a:gd name="T47" fmla="*/ 179 h 267"/>
                <a:gd name="T48" fmla="*/ 241 w 248"/>
                <a:gd name="T49" fmla="*/ 182 h 267"/>
                <a:gd name="T50" fmla="*/ 211 w 248"/>
                <a:gd name="T51" fmla="*/ 193 h 267"/>
                <a:gd name="T52" fmla="*/ 205 w 248"/>
                <a:gd name="T53" fmla="*/ 209 h 267"/>
                <a:gd name="T54" fmla="*/ 205 w 248"/>
                <a:gd name="T55" fmla="*/ 236 h 267"/>
                <a:gd name="T56" fmla="*/ 202 w 248"/>
                <a:gd name="T57" fmla="*/ 241 h 267"/>
                <a:gd name="T58" fmla="*/ 196 w 248"/>
                <a:gd name="T59" fmla="*/ 243 h 267"/>
                <a:gd name="T60" fmla="*/ 167 w 248"/>
                <a:gd name="T61" fmla="*/ 229 h 267"/>
                <a:gd name="T62" fmla="*/ 151 w 248"/>
                <a:gd name="T63" fmla="*/ 230 h 267"/>
                <a:gd name="T64" fmla="*/ 132 w 248"/>
                <a:gd name="T65" fmla="*/ 261 h 267"/>
                <a:gd name="T66" fmla="*/ 126 w 248"/>
                <a:gd name="T67" fmla="*/ 266 h 267"/>
                <a:gd name="T68" fmla="*/ 120 w 248"/>
                <a:gd name="T69" fmla="*/ 266 h 267"/>
                <a:gd name="T70" fmla="*/ 115 w 248"/>
                <a:gd name="T71" fmla="*/ 262 h 267"/>
                <a:gd name="T72" fmla="*/ 93 w 248"/>
                <a:gd name="T73" fmla="*/ 234 h 267"/>
                <a:gd name="T74" fmla="*/ 76 w 248"/>
                <a:gd name="T75" fmla="*/ 234 h 267"/>
                <a:gd name="T76" fmla="*/ 38 w 248"/>
                <a:gd name="T77" fmla="*/ 255 h 267"/>
                <a:gd name="T78" fmla="*/ 33 w 248"/>
                <a:gd name="T79" fmla="*/ 255 h 267"/>
                <a:gd name="T80" fmla="*/ 32 w 248"/>
                <a:gd name="T81" fmla="*/ 250 h 267"/>
                <a:gd name="T82" fmla="*/ 48 w 248"/>
                <a:gd name="T83" fmla="*/ 202 h 267"/>
                <a:gd name="T84" fmla="*/ 48 w 248"/>
                <a:gd name="T85" fmla="*/ 193 h 267"/>
                <a:gd name="T86" fmla="*/ 44 w 248"/>
                <a:gd name="T87" fmla="*/ 186 h 267"/>
                <a:gd name="T88" fmla="*/ 37 w 248"/>
                <a:gd name="T89" fmla="*/ 182 h 267"/>
                <a:gd name="T90" fmla="*/ 3 w 248"/>
                <a:gd name="T91" fmla="*/ 179 h 267"/>
                <a:gd name="T92" fmla="*/ 0 w 248"/>
                <a:gd name="T93" fmla="*/ 175 h 267"/>
                <a:gd name="T94" fmla="*/ 1 w 248"/>
                <a:gd name="T95" fmla="*/ 170 h 267"/>
                <a:gd name="T96" fmla="*/ 28 w 248"/>
                <a:gd name="T97" fmla="*/ 145 h 267"/>
                <a:gd name="T98" fmla="*/ 32 w 248"/>
                <a:gd name="T99" fmla="*/ 130 h 267"/>
                <a:gd name="T100" fmla="*/ 3 w 248"/>
                <a:gd name="T101" fmla="*/ 102 h 267"/>
                <a:gd name="T102" fmla="*/ 0 w 248"/>
                <a:gd name="T103" fmla="*/ 95 h 267"/>
                <a:gd name="T104" fmla="*/ 1 w 248"/>
                <a:gd name="T105" fmla="*/ 89 h 267"/>
                <a:gd name="T106" fmla="*/ 7 w 248"/>
                <a:gd name="T107" fmla="*/ 85 h 267"/>
                <a:gd name="T108" fmla="*/ 37 w 248"/>
                <a:gd name="T109" fmla="*/ 75 h 267"/>
                <a:gd name="T110" fmla="*/ 43 w 248"/>
                <a:gd name="T111" fmla="*/ 58 h 267"/>
                <a:gd name="T112" fmla="*/ 43 w 248"/>
                <a:gd name="T113" fmla="*/ 31 h 267"/>
                <a:gd name="T114" fmla="*/ 47 w 248"/>
                <a:gd name="T115" fmla="*/ 26 h 267"/>
                <a:gd name="T116" fmla="*/ 53 w 248"/>
                <a:gd name="T117" fmla="*/ 25 h 267"/>
                <a:gd name="T118" fmla="*/ 79 w 248"/>
                <a:gd name="T119" fmla="*/ 36 h 267"/>
                <a:gd name="T120" fmla="*/ 97 w 248"/>
                <a:gd name="T121" fmla="*/ 35 h 267"/>
                <a:gd name="T122" fmla="*/ 115 w 248"/>
                <a:gd name="T123" fmla="*/ 7 h 267"/>
                <a:gd name="T124" fmla="*/ 121 w 248"/>
                <a:gd name="T125" fmla="*/ 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8" h="267">
                  <a:moveTo>
                    <a:pt x="110" y="163"/>
                  </a:moveTo>
                  <a:lnTo>
                    <a:pt x="110" y="191"/>
                  </a:lnTo>
                  <a:lnTo>
                    <a:pt x="138" y="191"/>
                  </a:lnTo>
                  <a:lnTo>
                    <a:pt x="138" y="163"/>
                  </a:lnTo>
                  <a:lnTo>
                    <a:pt x="110" y="163"/>
                  </a:lnTo>
                  <a:close/>
                  <a:moveTo>
                    <a:pt x="110" y="76"/>
                  </a:moveTo>
                  <a:lnTo>
                    <a:pt x="110" y="148"/>
                  </a:lnTo>
                  <a:lnTo>
                    <a:pt x="138" y="148"/>
                  </a:lnTo>
                  <a:lnTo>
                    <a:pt x="138" y="76"/>
                  </a:lnTo>
                  <a:lnTo>
                    <a:pt x="110" y="76"/>
                  </a:lnTo>
                  <a:close/>
                  <a:moveTo>
                    <a:pt x="124" y="0"/>
                  </a:moveTo>
                  <a:lnTo>
                    <a:pt x="126" y="2"/>
                  </a:lnTo>
                  <a:lnTo>
                    <a:pt x="130" y="3"/>
                  </a:lnTo>
                  <a:lnTo>
                    <a:pt x="132" y="7"/>
                  </a:lnTo>
                  <a:lnTo>
                    <a:pt x="146" y="31"/>
                  </a:lnTo>
                  <a:lnTo>
                    <a:pt x="152" y="38"/>
                  </a:lnTo>
                  <a:lnTo>
                    <a:pt x="160" y="39"/>
                  </a:lnTo>
                  <a:lnTo>
                    <a:pt x="169" y="36"/>
                  </a:lnTo>
                  <a:lnTo>
                    <a:pt x="206" y="13"/>
                  </a:lnTo>
                  <a:lnTo>
                    <a:pt x="210" y="12"/>
                  </a:lnTo>
                  <a:lnTo>
                    <a:pt x="212" y="12"/>
                  </a:lnTo>
                  <a:lnTo>
                    <a:pt x="215" y="12"/>
                  </a:lnTo>
                  <a:lnTo>
                    <a:pt x="215" y="15"/>
                  </a:lnTo>
                  <a:lnTo>
                    <a:pt x="215" y="17"/>
                  </a:lnTo>
                  <a:lnTo>
                    <a:pt x="215" y="21"/>
                  </a:lnTo>
                  <a:lnTo>
                    <a:pt x="198" y="68"/>
                  </a:lnTo>
                  <a:lnTo>
                    <a:pt x="197" y="72"/>
                  </a:lnTo>
                  <a:lnTo>
                    <a:pt x="197" y="76"/>
                  </a:lnTo>
                  <a:lnTo>
                    <a:pt x="198" y="80"/>
                  </a:lnTo>
                  <a:lnTo>
                    <a:pt x="201" y="82"/>
                  </a:lnTo>
                  <a:lnTo>
                    <a:pt x="205" y="84"/>
                  </a:lnTo>
                  <a:lnTo>
                    <a:pt x="209" y="85"/>
                  </a:lnTo>
                  <a:lnTo>
                    <a:pt x="241" y="89"/>
                  </a:lnTo>
                  <a:lnTo>
                    <a:pt x="244" y="89"/>
                  </a:lnTo>
                  <a:lnTo>
                    <a:pt x="247" y="90"/>
                  </a:lnTo>
                  <a:lnTo>
                    <a:pt x="248" y="93"/>
                  </a:lnTo>
                  <a:lnTo>
                    <a:pt x="248" y="95"/>
                  </a:lnTo>
                  <a:lnTo>
                    <a:pt x="247" y="98"/>
                  </a:lnTo>
                  <a:lnTo>
                    <a:pt x="244" y="102"/>
                  </a:lnTo>
                  <a:lnTo>
                    <a:pt x="220" y="122"/>
                  </a:lnTo>
                  <a:lnTo>
                    <a:pt x="216" y="130"/>
                  </a:lnTo>
                  <a:lnTo>
                    <a:pt x="216" y="138"/>
                  </a:lnTo>
                  <a:lnTo>
                    <a:pt x="220" y="145"/>
                  </a:lnTo>
                  <a:lnTo>
                    <a:pt x="244" y="166"/>
                  </a:lnTo>
                  <a:lnTo>
                    <a:pt x="247" y="170"/>
                  </a:lnTo>
                  <a:lnTo>
                    <a:pt x="248" y="172"/>
                  </a:lnTo>
                  <a:lnTo>
                    <a:pt x="248" y="176"/>
                  </a:lnTo>
                  <a:lnTo>
                    <a:pt x="247" y="179"/>
                  </a:lnTo>
                  <a:lnTo>
                    <a:pt x="244" y="180"/>
                  </a:lnTo>
                  <a:lnTo>
                    <a:pt x="241" y="182"/>
                  </a:lnTo>
                  <a:lnTo>
                    <a:pt x="220" y="188"/>
                  </a:lnTo>
                  <a:lnTo>
                    <a:pt x="211" y="193"/>
                  </a:lnTo>
                  <a:lnTo>
                    <a:pt x="206" y="200"/>
                  </a:lnTo>
                  <a:lnTo>
                    <a:pt x="205" y="209"/>
                  </a:lnTo>
                  <a:lnTo>
                    <a:pt x="205" y="231"/>
                  </a:lnTo>
                  <a:lnTo>
                    <a:pt x="205" y="236"/>
                  </a:lnTo>
                  <a:lnTo>
                    <a:pt x="203" y="239"/>
                  </a:lnTo>
                  <a:lnTo>
                    <a:pt x="202" y="241"/>
                  </a:lnTo>
                  <a:lnTo>
                    <a:pt x="198" y="243"/>
                  </a:lnTo>
                  <a:lnTo>
                    <a:pt x="196" y="243"/>
                  </a:lnTo>
                  <a:lnTo>
                    <a:pt x="191" y="241"/>
                  </a:lnTo>
                  <a:lnTo>
                    <a:pt x="167" y="229"/>
                  </a:lnTo>
                  <a:lnTo>
                    <a:pt x="159" y="227"/>
                  </a:lnTo>
                  <a:lnTo>
                    <a:pt x="151" y="230"/>
                  </a:lnTo>
                  <a:lnTo>
                    <a:pt x="144" y="236"/>
                  </a:lnTo>
                  <a:lnTo>
                    <a:pt x="132" y="261"/>
                  </a:lnTo>
                  <a:lnTo>
                    <a:pt x="129" y="264"/>
                  </a:lnTo>
                  <a:lnTo>
                    <a:pt x="126" y="266"/>
                  </a:lnTo>
                  <a:lnTo>
                    <a:pt x="124" y="267"/>
                  </a:lnTo>
                  <a:lnTo>
                    <a:pt x="120" y="266"/>
                  </a:lnTo>
                  <a:lnTo>
                    <a:pt x="117" y="264"/>
                  </a:lnTo>
                  <a:lnTo>
                    <a:pt x="115" y="262"/>
                  </a:lnTo>
                  <a:lnTo>
                    <a:pt x="101" y="240"/>
                  </a:lnTo>
                  <a:lnTo>
                    <a:pt x="93" y="234"/>
                  </a:lnTo>
                  <a:lnTo>
                    <a:pt x="85" y="232"/>
                  </a:lnTo>
                  <a:lnTo>
                    <a:pt x="76" y="234"/>
                  </a:lnTo>
                  <a:lnTo>
                    <a:pt x="42" y="254"/>
                  </a:lnTo>
                  <a:lnTo>
                    <a:pt x="38" y="255"/>
                  </a:lnTo>
                  <a:lnTo>
                    <a:pt x="35" y="257"/>
                  </a:lnTo>
                  <a:lnTo>
                    <a:pt x="33" y="255"/>
                  </a:lnTo>
                  <a:lnTo>
                    <a:pt x="33" y="253"/>
                  </a:lnTo>
                  <a:lnTo>
                    <a:pt x="32" y="250"/>
                  </a:lnTo>
                  <a:lnTo>
                    <a:pt x="33" y="247"/>
                  </a:lnTo>
                  <a:lnTo>
                    <a:pt x="48" y="202"/>
                  </a:lnTo>
                  <a:lnTo>
                    <a:pt x="48" y="197"/>
                  </a:lnTo>
                  <a:lnTo>
                    <a:pt x="48" y="193"/>
                  </a:lnTo>
                  <a:lnTo>
                    <a:pt x="47" y="189"/>
                  </a:lnTo>
                  <a:lnTo>
                    <a:pt x="44" y="186"/>
                  </a:lnTo>
                  <a:lnTo>
                    <a:pt x="41" y="184"/>
                  </a:lnTo>
                  <a:lnTo>
                    <a:pt x="37" y="182"/>
                  </a:lnTo>
                  <a:lnTo>
                    <a:pt x="7" y="180"/>
                  </a:lnTo>
                  <a:lnTo>
                    <a:pt x="3" y="179"/>
                  </a:lnTo>
                  <a:lnTo>
                    <a:pt x="1" y="177"/>
                  </a:lnTo>
                  <a:lnTo>
                    <a:pt x="0" y="175"/>
                  </a:lnTo>
                  <a:lnTo>
                    <a:pt x="0" y="172"/>
                  </a:lnTo>
                  <a:lnTo>
                    <a:pt x="1" y="170"/>
                  </a:lnTo>
                  <a:lnTo>
                    <a:pt x="3" y="166"/>
                  </a:lnTo>
                  <a:lnTo>
                    <a:pt x="28" y="145"/>
                  </a:lnTo>
                  <a:lnTo>
                    <a:pt x="32" y="138"/>
                  </a:lnTo>
                  <a:lnTo>
                    <a:pt x="32" y="130"/>
                  </a:lnTo>
                  <a:lnTo>
                    <a:pt x="28" y="122"/>
                  </a:lnTo>
                  <a:lnTo>
                    <a:pt x="3" y="102"/>
                  </a:lnTo>
                  <a:lnTo>
                    <a:pt x="1" y="98"/>
                  </a:lnTo>
                  <a:lnTo>
                    <a:pt x="0" y="95"/>
                  </a:lnTo>
                  <a:lnTo>
                    <a:pt x="0" y="91"/>
                  </a:lnTo>
                  <a:lnTo>
                    <a:pt x="1" y="89"/>
                  </a:lnTo>
                  <a:lnTo>
                    <a:pt x="3" y="88"/>
                  </a:lnTo>
                  <a:lnTo>
                    <a:pt x="7" y="85"/>
                  </a:lnTo>
                  <a:lnTo>
                    <a:pt x="29" y="80"/>
                  </a:lnTo>
                  <a:lnTo>
                    <a:pt x="37" y="75"/>
                  </a:lnTo>
                  <a:lnTo>
                    <a:pt x="42" y="67"/>
                  </a:lnTo>
                  <a:lnTo>
                    <a:pt x="43" y="58"/>
                  </a:lnTo>
                  <a:lnTo>
                    <a:pt x="43" y="36"/>
                  </a:lnTo>
                  <a:lnTo>
                    <a:pt x="43" y="31"/>
                  </a:lnTo>
                  <a:lnTo>
                    <a:pt x="44" y="29"/>
                  </a:lnTo>
                  <a:lnTo>
                    <a:pt x="47" y="26"/>
                  </a:lnTo>
                  <a:lnTo>
                    <a:pt x="50" y="25"/>
                  </a:lnTo>
                  <a:lnTo>
                    <a:pt x="53" y="25"/>
                  </a:lnTo>
                  <a:lnTo>
                    <a:pt x="57" y="26"/>
                  </a:lnTo>
                  <a:lnTo>
                    <a:pt x="79" y="36"/>
                  </a:lnTo>
                  <a:lnTo>
                    <a:pt x="88" y="38"/>
                  </a:lnTo>
                  <a:lnTo>
                    <a:pt x="97" y="35"/>
                  </a:lnTo>
                  <a:lnTo>
                    <a:pt x="103" y="29"/>
                  </a:lnTo>
                  <a:lnTo>
                    <a:pt x="115" y="7"/>
                  </a:lnTo>
                  <a:lnTo>
                    <a:pt x="117" y="3"/>
                  </a:lnTo>
                  <a:lnTo>
                    <a:pt x="121" y="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E2E6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25" name="Freeform 119"/>
            <p:cNvSpPr>
              <a:spLocks noChangeAspect="1" noEditPoints="1"/>
            </p:cNvSpPr>
            <p:nvPr/>
          </p:nvSpPr>
          <p:spPr bwMode="auto">
            <a:xfrm>
              <a:off x="9362877" y="1388661"/>
              <a:ext cx="636464" cy="493200"/>
            </a:xfrm>
            <a:custGeom>
              <a:avLst/>
              <a:gdLst>
                <a:gd name="T0" fmla="*/ 148 w 271"/>
                <a:gd name="T1" fmla="*/ 118 h 210"/>
                <a:gd name="T2" fmla="*/ 138 w 271"/>
                <a:gd name="T3" fmla="*/ 120 h 210"/>
                <a:gd name="T4" fmla="*/ 130 w 271"/>
                <a:gd name="T5" fmla="*/ 128 h 210"/>
                <a:gd name="T6" fmla="*/ 128 w 271"/>
                <a:gd name="T7" fmla="*/ 138 h 210"/>
                <a:gd name="T8" fmla="*/ 130 w 271"/>
                <a:gd name="T9" fmla="*/ 148 h 210"/>
                <a:gd name="T10" fmla="*/ 138 w 271"/>
                <a:gd name="T11" fmla="*/ 156 h 210"/>
                <a:gd name="T12" fmla="*/ 148 w 271"/>
                <a:gd name="T13" fmla="*/ 159 h 210"/>
                <a:gd name="T14" fmla="*/ 160 w 271"/>
                <a:gd name="T15" fmla="*/ 156 h 210"/>
                <a:gd name="T16" fmla="*/ 166 w 271"/>
                <a:gd name="T17" fmla="*/ 148 h 210"/>
                <a:gd name="T18" fmla="*/ 170 w 271"/>
                <a:gd name="T19" fmla="*/ 138 h 210"/>
                <a:gd name="T20" fmla="*/ 166 w 271"/>
                <a:gd name="T21" fmla="*/ 128 h 210"/>
                <a:gd name="T22" fmla="*/ 160 w 271"/>
                <a:gd name="T23" fmla="*/ 120 h 210"/>
                <a:gd name="T24" fmla="*/ 148 w 271"/>
                <a:gd name="T25" fmla="*/ 118 h 210"/>
                <a:gd name="T26" fmla="*/ 153 w 271"/>
                <a:gd name="T27" fmla="*/ 0 h 210"/>
                <a:gd name="T28" fmla="*/ 183 w 271"/>
                <a:gd name="T29" fmla="*/ 5 h 210"/>
                <a:gd name="T30" fmla="*/ 211 w 271"/>
                <a:gd name="T31" fmla="*/ 15 h 210"/>
                <a:gd name="T32" fmla="*/ 237 w 271"/>
                <a:gd name="T33" fmla="*/ 29 h 210"/>
                <a:gd name="T34" fmla="*/ 254 w 271"/>
                <a:gd name="T35" fmla="*/ 42 h 210"/>
                <a:gd name="T36" fmla="*/ 264 w 271"/>
                <a:gd name="T37" fmla="*/ 56 h 210"/>
                <a:gd name="T38" fmla="*/ 269 w 271"/>
                <a:gd name="T39" fmla="*/ 69 h 210"/>
                <a:gd name="T40" fmla="*/ 271 w 271"/>
                <a:gd name="T41" fmla="*/ 82 h 210"/>
                <a:gd name="T42" fmla="*/ 270 w 271"/>
                <a:gd name="T43" fmla="*/ 92 h 210"/>
                <a:gd name="T44" fmla="*/ 266 w 271"/>
                <a:gd name="T45" fmla="*/ 98 h 210"/>
                <a:gd name="T46" fmla="*/ 261 w 271"/>
                <a:gd name="T47" fmla="*/ 102 h 210"/>
                <a:gd name="T48" fmla="*/ 254 w 271"/>
                <a:gd name="T49" fmla="*/ 102 h 210"/>
                <a:gd name="T50" fmla="*/ 246 w 271"/>
                <a:gd name="T51" fmla="*/ 100 h 210"/>
                <a:gd name="T52" fmla="*/ 236 w 271"/>
                <a:gd name="T53" fmla="*/ 97 h 210"/>
                <a:gd name="T54" fmla="*/ 225 w 271"/>
                <a:gd name="T55" fmla="*/ 97 h 210"/>
                <a:gd name="T56" fmla="*/ 214 w 271"/>
                <a:gd name="T57" fmla="*/ 100 h 210"/>
                <a:gd name="T58" fmla="*/ 202 w 271"/>
                <a:gd name="T59" fmla="*/ 110 h 210"/>
                <a:gd name="T60" fmla="*/ 196 w 271"/>
                <a:gd name="T61" fmla="*/ 120 h 210"/>
                <a:gd name="T62" fmla="*/ 196 w 271"/>
                <a:gd name="T63" fmla="*/ 130 h 210"/>
                <a:gd name="T64" fmla="*/ 200 w 271"/>
                <a:gd name="T65" fmla="*/ 139 h 210"/>
                <a:gd name="T66" fmla="*/ 205 w 271"/>
                <a:gd name="T67" fmla="*/ 148 h 210"/>
                <a:gd name="T68" fmla="*/ 210 w 271"/>
                <a:gd name="T69" fmla="*/ 156 h 210"/>
                <a:gd name="T70" fmla="*/ 212 w 271"/>
                <a:gd name="T71" fmla="*/ 162 h 210"/>
                <a:gd name="T72" fmla="*/ 210 w 271"/>
                <a:gd name="T73" fmla="*/ 168 h 210"/>
                <a:gd name="T74" fmla="*/ 206 w 271"/>
                <a:gd name="T75" fmla="*/ 174 h 210"/>
                <a:gd name="T76" fmla="*/ 198 w 271"/>
                <a:gd name="T77" fmla="*/ 183 h 210"/>
                <a:gd name="T78" fmla="*/ 188 w 271"/>
                <a:gd name="T79" fmla="*/ 191 h 210"/>
                <a:gd name="T80" fmla="*/ 173 w 271"/>
                <a:gd name="T81" fmla="*/ 198 h 210"/>
                <a:gd name="T82" fmla="*/ 155 w 271"/>
                <a:gd name="T83" fmla="*/ 205 h 210"/>
                <a:gd name="T84" fmla="*/ 133 w 271"/>
                <a:gd name="T85" fmla="*/ 209 h 210"/>
                <a:gd name="T86" fmla="*/ 106 w 271"/>
                <a:gd name="T87" fmla="*/ 210 h 210"/>
                <a:gd name="T88" fmla="*/ 78 w 271"/>
                <a:gd name="T89" fmla="*/ 207 h 210"/>
                <a:gd name="T90" fmla="*/ 53 w 271"/>
                <a:gd name="T91" fmla="*/ 201 h 210"/>
                <a:gd name="T92" fmla="*/ 34 w 271"/>
                <a:gd name="T93" fmla="*/ 189 h 210"/>
                <a:gd name="T94" fmla="*/ 18 w 271"/>
                <a:gd name="T95" fmla="*/ 174 h 210"/>
                <a:gd name="T96" fmla="*/ 7 w 271"/>
                <a:gd name="T97" fmla="*/ 156 h 210"/>
                <a:gd name="T98" fmla="*/ 1 w 271"/>
                <a:gd name="T99" fmla="*/ 135 h 210"/>
                <a:gd name="T100" fmla="*/ 0 w 271"/>
                <a:gd name="T101" fmla="*/ 115 h 210"/>
                <a:gd name="T102" fmla="*/ 5 w 271"/>
                <a:gd name="T103" fmla="*/ 92 h 210"/>
                <a:gd name="T104" fmla="*/ 14 w 271"/>
                <a:gd name="T105" fmla="*/ 70 h 210"/>
                <a:gd name="T106" fmla="*/ 28 w 271"/>
                <a:gd name="T107" fmla="*/ 50 h 210"/>
                <a:gd name="T108" fmla="*/ 46 w 271"/>
                <a:gd name="T109" fmla="*/ 32 h 210"/>
                <a:gd name="T110" fmla="*/ 66 w 271"/>
                <a:gd name="T111" fmla="*/ 16 h 210"/>
                <a:gd name="T112" fmla="*/ 88 w 271"/>
                <a:gd name="T113" fmla="*/ 7 h 210"/>
                <a:gd name="T114" fmla="*/ 121 w 271"/>
                <a:gd name="T115" fmla="*/ 1 h 210"/>
                <a:gd name="T116" fmla="*/ 153 w 271"/>
                <a:gd name="T117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1" h="210">
                  <a:moveTo>
                    <a:pt x="148" y="118"/>
                  </a:moveTo>
                  <a:lnTo>
                    <a:pt x="138" y="120"/>
                  </a:lnTo>
                  <a:lnTo>
                    <a:pt x="130" y="128"/>
                  </a:lnTo>
                  <a:lnTo>
                    <a:pt x="128" y="138"/>
                  </a:lnTo>
                  <a:lnTo>
                    <a:pt x="130" y="148"/>
                  </a:lnTo>
                  <a:lnTo>
                    <a:pt x="138" y="156"/>
                  </a:lnTo>
                  <a:lnTo>
                    <a:pt x="148" y="159"/>
                  </a:lnTo>
                  <a:lnTo>
                    <a:pt x="160" y="156"/>
                  </a:lnTo>
                  <a:lnTo>
                    <a:pt x="166" y="148"/>
                  </a:lnTo>
                  <a:lnTo>
                    <a:pt x="170" y="138"/>
                  </a:lnTo>
                  <a:lnTo>
                    <a:pt x="166" y="128"/>
                  </a:lnTo>
                  <a:lnTo>
                    <a:pt x="160" y="120"/>
                  </a:lnTo>
                  <a:lnTo>
                    <a:pt x="148" y="118"/>
                  </a:lnTo>
                  <a:close/>
                  <a:moveTo>
                    <a:pt x="153" y="0"/>
                  </a:moveTo>
                  <a:lnTo>
                    <a:pt x="183" y="5"/>
                  </a:lnTo>
                  <a:lnTo>
                    <a:pt x="211" y="15"/>
                  </a:lnTo>
                  <a:lnTo>
                    <a:pt x="237" y="29"/>
                  </a:lnTo>
                  <a:lnTo>
                    <a:pt x="254" y="42"/>
                  </a:lnTo>
                  <a:lnTo>
                    <a:pt x="264" y="56"/>
                  </a:lnTo>
                  <a:lnTo>
                    <a:pt x="269" y="69"/>
                  </a:lnTo>
                  <a:lnTo>
                    <a:pt x="271" y="82"/>
                  </a:lnTo>
                  <a:lnTo>
                    <a:pt x="270" y="92"/>
                  </a:lnTo>
                  <a:lnTo>
                    <a:pt x="266" y="98"/>
                  </a:lnTo>
                  <a:lnTo>
                    <a:pt x="261" y="102"/>
                  </a:lnTo>
                  <a:lnTo>
                    <a:pt x="254" y="102"/>
                  </a:lnTo>
                  <a:lnTo>
                    <a:pt x="246" y="100"/>
                  </a:lnTo>
                  <a:lnTo>
                    <a:pt x="236" y="97"/>
                  </a:lnTo>
                  <a:lnTo>
                    <a:pt x="225" y="97"/>
                  </a:lnTo>
                  <a:lnTo>
                    <a:pt x="214" y="100"/>
                  </a:lnTo>
                  <a:lnTo>
                    <a:pt x="202" y="110"/>
                  </a:lnTo>
                  <a:lnTo>
                    <a:pt x="196" y="120"/>
                  </a:lnTo>
                  <a:lnTo>
                    <a:pt x="196" y="130"/>
                  </a:lnTo>
                  <a:lnTo>
                    <a:pt x="200" y="139"/>
                  </a:lnTo>
                  <a:lnTo>
                    <a:pt x="205" y="148"/>
                  </a:lnTo>
                  <a:lnTo>
                    <a:pt x="210" y="156"/>
                  </a:lnTo>
                  <a:lnTo>
                    <a:pt x="212" y="162"/>
                  </a:lnTo>
                  <a:lnTo>
                    <a:pt x="210" y="168"/>
                  </a:lnTo>
                  <a:lnTo>
                    <a:pt x="206" y="174"/>
                  </a:lnTo>
                  <a:lnTo>
                    <a:pt x="198" y="183"/>
                  </a:lnTo>
                  <a:lnTo>
                    <a:pt x="188" y="191"/>
                  </a:lnTo>
                  <a:lnTo>
                    <a:pt x="173" y="198"/>
                  </a:lnTo>
                  <a:lnTo>
                    <a:pt x="155" y="205"/>
                  </a:lnTo>
                  <a:lnTo>
                    <a:pt x="133" y="209"/>
                  </a:lnTo>
                  <a:lnTo>
                    <a:pt x="106" y="210"/>
                  </a:lnTo>
                  <a:lnTo>
                    <a:pt x="78" y="207"/>
                  </a:lnTo>
                  <a:lnTo>
                    <a:pt x="53" y="201"/>
                  </a:lnTo>
                  <a:lnTo>
                    <a:pt x="34" y="189"/>
                  </a:lnTo>
                  <a:lnTo>
                    <a:pt x="18" y="174"/>
                  </a:lnTo>
                  <a:lnTo>
                    <a:pt x="7" y="156"/>
                  </a:lnTo>
                  <a:lnTo>
                    <a:pt x="1" y="135"/>
                  </a:lnTo>
                  <a:lnTo>
                    <a:pt x="0" y="115"/>
                  </a:lnTo>
                  <a:lnTo>
                    <a:pt x="5" y="92"/>
                  </a:lnTo>
                  <a:lnTo>
                    <a:pt x="14" y="70"/>
                  </a:lnTo>
                  <a:lnTo>
                    <a:pt x="28" y="50"/>
                  </a:lnTo>
                  <a:lnTo>
                    <a:pt x="46" y="32"/>
                  </a:lnTo>
                  <a:lnTo>
                    <a:pt x="66" y="16"/>
                  </a:lnTo>
                  <a:lnTo>
                    <a:pt x="88" y="7"/>
                  </a:lnTo>
                  <a:lnTo>
                    <a:pt x="121" y="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E2E6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55881" y="5013118"/>
            <a:ext cx="10365275" cy="1423447"/>
            <a:chOff x="455881" y="5013118"/>
            <a:chExt cx="10365275" cy="1423447"/>
          </a:xfrm>
        </p:grpSpPr>
        <p:grpSp>
          <p:nvGrpSpPr>
            <p:cNvPr id="30" name="组合 29"/>
            <p:cNvGrpSpPr/>
            <p:nvPr/>
          </p:nvGrpSpPr>
          <p:grpSpPr>
            <a:xfrm>
              <a:off x="455881" y="5013118"/>
              <a:ext cx="6783119" cy="1290178"/>
              <a:chOff x="455881" y="5013118"/>
              <a:chExt cx="6783119" cy="1290178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455881" y="5013118"/>
                <a:ext cx="495431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="1" dirty="0" smtClean="0">
                    <a:solidFill>
                      <a:srgbClr val="E2E6C3"/>
                    </a:solidFill>
                    <a:latin typeface="Calibri" panose="020F0502020204030204" pitchFamily="34" charset="0"/>
                  </a:rPr>
                  <a:t>Division of labor</a:t>
                </a:r>
                <a:endParaRPr lang="zh-CN" altLang="en-US" sz="4000" b="1" dirty="0">
                  <a:solidFill>
                    <a:srgbClr val="E2E6C3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55881" y="5595410"/>
                <a:ext cx="678311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E2E6C3"/>
                    </a:solidFill>
                    <a:latin typeface="Calibri" panose="020F0502020204030204" pitchFamily="34" charset="0"/>
                    <a:ea typeface="华文细黑" panose="02010600040101010101" pitchFamily="2" charset="-122"/>
                    <a:cs typeface="Aharoni" panose="02010803020104030203" pitchFamily="2" charset="-79"/>
                  </a:rPr>
                  <a:t>张睿小组长负责项目进度编码，石林玲完成分析设计，涂畅、姚壮完成需求分析，测试等工作</a:t>
                </a:r>
                <a:endParaRPr lang="zh-CN" altLang="en-US" sz="2000" dirty="0">
                  <a:solidFill>
                    <a:srgbClr val="E2E6C3"/>
                  </a:solidFill>
                  <a:latin typeface="Calibri" panose="020F0502020204030204" pitchFamily="34" charset="0"/>
                  <a:ea typeface="华文细黑" panose="02010600040101010101" pitchFamily="2" charset="-122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31" name="Freeform 60"/>
            <p:cNvSpPr>
              <a:spLocks noEditPoints="1"/>
            </p:cNvSpPr>
            <p:nvPr/>
          </p:nvSpPr>
          <p:spPr bwMode="auto">
            <a:xfrm>
              <a:off x="9624847" y="5099514"/>
              <a:ext cx="1196309" cy="1337051"/>
            </a:xfrm>
            <a:custGeom>
              <a:avLst/>
              <a:gdLst>
                <a:gd name="T0" fmla="*/ 43 w 221"/>
                <a:gd name="T1" fmla="*/ 89 h 247"/>
                <a:gd name="T2" fmla="*/ 36 w 221"/>
                <a:gd name="T3" fmla="*/ 99 h 247"/>
                <a:gd name="T4" fmla="*/ 28 w 221"/>
                <a:gd name="T5" fmla="*/ 121 h 247"/>
                <a:gd name="T6" fmla="*/ 31 w 221"/>
                <a:gd name="T7" fmla="*/ 220 h 247"/>
                <a:gd name="T8" fmla="*/ 41 w 221"/>
                <a:gd name="T9" fmla="*/ 235 h 247"/>
                <a:gd name="T10" fmla="*/ 42 w 221"/>
                <a:gd name="T11" fmla="*/ 239 h 247"/>
                <a:gd name="T12" fmla="*/ 29 w 221"/>
                <a:gd name="T13" fmla="*/ 238 h 247"/>
                <a:gd name="T14" fmla="*/ 14 w 221"/>
                <a:gd name="T15" fmla="*/ 229 h 247"/>
                <a:gd name="T16" fmla="*/ 3 w 221"/>
                <a:gd name="T17" fmla="*/ 211 h 247"/>
                <a:gd name="T18" fmla="*/ 0 w 221"/>
                <a:gd name="T19" fmla="*/ 131 h 247"/>
                <a:gd name="T20" fmla="*/ 8 w 221"/>
                <a:gd name="T21" fmla="*/ 105 h 247"/>
                <a:gd name="T22" fmla="*/ 22 w 221"/>
                <a:gd name="T23" fmla="*/ 93 h 247"/>
                <a:gd name="T24" fmla="*/ 37 w 221"/>
                <a:gd name="T25" fmla="*/ 89 h 247"/>
                <a:gd name="T26" fmla="*/ 176 w 221"/>
                <a:gd name="T27" fmla="*/ 0 h 247"/>
                <a:gd name="T28" fmla="*/ 187 w 221"/>
                <a:gd name="T29" fmla="*/ 14 h 247"/>
                <a:gd name="T30" fmla="*/ 186 w 221"/>
                <a:gd name="T31" fmla="*/ 42 h 247"/>
                <a:gd name="T32" fmla="*/ 173 w 221"/>
                <a:gd name="T33" fmla="*/ 67 h 247"/>
                <a:gd name="T34" fmla="*/ 162 w 221"/>
                <a:gd name="T35" fmla="*/ 82 h 247"/>
                <a:gd name="T36" fmla="*/ 164 w 221"/>
                <a:gd name="T37" fmla="*/ 89 h 247"/>
                <a:gd name="T38" fmla="*/ 185 w 221"/>
                <a:gd name="T39" fmla="*/ 91 h 247"/>
                <a:gd name="T40" fmla="*/ 209 w 221"/>
                <a:gd name="T41" fmla="*/ 98 h 247"/>
                <a:gd name="T42" fmla="*/ 221 w 221"/>
                <a:gd name="T43" fmla="*/ 111 h 247"/>
                <a:gd name="T44" fmla="*/ 217 w 221"/>
                <a:gd name="T45" fmla="*/ 135 h 247"/>
                <a:gd name="T46" fmla="*/ 208 w 221"/>
                <a:gd name="T47" fmla="*/ 174 h 247"/>
                <a:gd name="T48" fmla="*/ 195 w 221"/>
                <a:gd name="T49" fmla="*/ 215 h 247"/>
                <a:gd name="T50" fmla="*/ 181 w 221"/>
                <a:gd name="T51" fmla="*/ 243 h 247"/>
                <a:gd name="T52" fmla="*/ 152 w 221"/>
                <a:gd name="T53" fmla="*/ 246 h 247"/>
                <a:gd name="T54" fmla="*/ 106 w 221"/>
                <a:gd name="T55" fmla="*/ 238 h 247"/>
                <a:gd name="T56" fmla="*/ 70 w 221"/>
                <a:gd name="T57" fmla="*/ 225 h 247"/>
                <a:gd name="T58" fmla="*/ 56 w 221"/>
                <a:gd name="T59" fmla="*/ 211 h 247"/>
                <a:gd name="T60" fmla="*/ 59 w 221"/>
                <a:gd name="T61" fmla="*/ 108 h 247"/>
                <a:gd name="T62" fmla="*/ 79 w 221"/>
                <a:gd name="T63" fmla="*/ 89 h 247"/>
                <a:gd name="T64" fmla="*/ 106 w 221"/>
                <a:gd name="T65" fmla="*/ 71 h 247"/>
                <a:gd name="T66" fmla="*/ 130 w 221"/>
                <a:gd name="T67" fmla="*/ 52 h 247"/>
                <a:gd name="T68" fmla="*/ 153 w 221"/>
                <a:gd name="T69" fmla="*/ 26 h 247"/>
                <a:gd name="T70" fmla="*/ 170 w 221"/>
                <a:gd name="T71" fmla="*/ 5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7">
                  <a:moveTo>
                    <a:pt x="42" y="88"/>
                  </a:moveTo>
                  <a:lnTo>
                    <a:pt x="43" y="89"/>
                  </a:lnTo>
                  <a:lnTo>
                    <a:pt x="41" y="93"/>
                  </a:lnTo>
                  <a:lnTo>
                    <a:pt x="36" y="99"/>
                  </a:lnTo>
                  <a:lnTo>
                    <a:pt x="31" y="108"/>
                  </a:lnTo>
                  <a:lnTo>
                    <a:pt x="28" y="121"/>
                  </a:lnTo>
                  <a:lnTo>
                    <a:pt x="28" y="207"/>
                  </a:lnTo>
                  <a:lnTo>
                    <a:pt x="31" y="220"/>
                  </a:lnTo>
                  <a:lnTo>
                    <a:pt x="36" y="229"/>
                  </a:lnTo>
                  <a:lnTo>
                    <a:pt x="41" y="235"/>
                  </a:lnTo>
                  <a:lnTo>
                    <a:pt x="43" y="238"/>
                  </a:lnTo>
                  <a:lnTo>
                    <a:pt x="42" y="239"/>
                  </a:lnTo>
                  <a:lnTo>
                    <a:pt x="37" y="239"/>
                  </a:lnTo>
                  <a:lnTo>
                    <a:pt x="29" y="238"/>
                  </a:lnTo>
                  <a:lnTo>
                    <a:pt x="22" y="234"/>
                  </a:lnTo>
                  <a:lnTo>
                    <a:pt x="14" y="229"/>
                  </a:lnTo>
                  <a:lnTo>
                    <a:pt x="8" y="223"/>
                  </a:lnTo>
                  <a:lnTo>
                    <a:pt x="3" y="211"/>
                  </a:lnTo>
                  <a:lnTo>
                    <a:pt x="0" y="197"/>
                  </a:lnTo>
                  <a:lnTo>
                    <a:pt x="0" y="131"/>
                  </a:lnTo>
                  <a:lnTo>
                    <a:pt x="3" y="117"/>
                  </a:lnTo>
                  <a:lnTo>
                    <a:pt x="8" y="105"/>
                  </a:lnTo>
                  <a:lnTo>
                    <a:pt x="14" y="98"/>
                  </a:lnTo>
                  <a:lnTo>
                    <a:pt x="22" y="93"/>
                  </a:lnTo>
                  <a:lnTo>
                    <a:pt x="29" y="90"/>
                  </a:lnTo>
                  <a:lnTo>
                    <a:pt x="37" y="89"/>
                  </a:lnTo>
                  <a:lnTo>
                    <a:pt x="42" y="88"/>
                  </a:lnTo>
                  <a:close/>
                  <a:moveTo>
                    <a:pt x="176" y="0"/>
                  </a:moveTo>
                  <a:lnTo>
                    <a:pt x="180" y="0"/>
                  </a:lnTo>
                  <a:lnTo>
                    <a:pt x="187" y="14"/>
                  </a:lnTo>
                  <a:lnTo>
                    <a:pt x="189" y="29"/>
                  </a:lnTo>
                  <a:lnTo>
                    <a:pt x="186" y="42"/>
                  </a:lnTo>
                  <a:lnTo>
                    <a:pt x="181" y="56"/>
                  </a:lnTo>
                  <a:lnTo>
                    <a:pt x="173" y="67"/>
                  </a:lnTo>
                  <a:lnTo>
                    <a:pt x="167" y="76"/>
                  </a:lnTo>
                  <a:lnTo>
                    <a:pt x="162" y="82"/>
                  </a:lnTo>
                  <a:lnTo>
                    <a:pt x="161" y="86"/>
                  </a:lnTo>
                  <a:lnTo>
                    <a:pt x="164" y="89"/>
                  </a:lnTo>
                  <a:lnTo>
                    <a:pt x="173" y="90"/>
                  </a:lnTo>
                  <a:lnTo>
                    <a:pt x="185" y="91"/>
                  </a:lnTo>
                  <a:lnTo>
                    <a:pt x="198" y="94"/>
                  </a:lnTo>
                  <a:lnTo>
                    <a:pt x="209" y="98"/>
                  </a:lnTo>
                  <a:lnTo>
                    <a:pt x="217" y="103"/>
                  </a:lnTo>
                  <a:lnTo>
                    <a:pt x="221" y="111"/>
                  </a:lnTo>
                  <a:lnTo>
                    <a:pt x="219" y="119"/>
                  </a:lnTo>
                  <a:lnTo>
                    <a:pt x="217" y="135"/>
                  </a:lnTo>
                  <a:lnTo>
                    <a:pt x="213" y="154"/>
                  </a:lnTo>
                  <a:lnTo>
                    <a:pt x="208" y="174"/>
                  </a:lnTo>
                  <a:lnTo>
                    <a:pt x="201" y="196"/>
                  </a:lnTo>
                  <a:lnTo>
                    <a:pt x="195" y="215"/>
                  </a:lnTo>
                  <a:lnTo>
                    <a:pt x="187" y="232"/>
                  </a:lnTo>
                  <a:lnTo>
                    <a:pt x="181" y="243"/>
                  </a:lnTo>
                  <a:lnTo>
                    <a:pt x="175" y="247"/>
                  </a:lnTo>
                  <a:lnTo>
                    <a:pt x="152" y="246"/>
                  </a:lnTo>
                  <a:lnTo>
                    <a:pt x="129" y="243"/>
                  </a:lnTo>
                  <a:lnTo>
                    <a:pt x="106" y="238"/>
                  </a:lnTo>
                  <a:lnTo>
                    <a:pt x="87" y="232"/>
                  </a:lnTo>
                  <a:lnTo>
                    <a:pt x="70" y="225"/>
                  </a:lnTo>
                  <a:lnTo>
                    <a:pt x="60" y="218"/>
                  </a:lnTo>
                  <a:lnTo>
                    <a:pt x="56" y="211"/>
                  </a:lnTo>
                  <a:lnTo>
                    <a:pt x="56" y="117"/>
                  </a:lnTo>
                  <a:lnTo>
                    <a:pt x="59" y="108"/>
                  </a:lnTo>
                  <a:lnTo>
                    <a:pt x="68" y="99"/>
                  </a:lnTo>
                  <a:lnTo>
                    <a:pt x="79" y="89"/>
                  </a:lnTo>
                  <a:lnTo>
                    <a:pt x="93" y="80"/>
                  </a:lnTo>
                  <a:lnTo>
                    <a:pt x="106" y="71"/>
                  </a:lnTo>
                  <a:lnTo>
                    <a:pt x="116" y="63"/>
                  </a:lnTo>
                  <a:lnTo>
                    <a:pt x="130" y="52"/>
                  </a:lnTo>
                  <a:lnTo>
                    <a:pt x="143" y="39"/>
                  </a:lnTo>
                  <a:lnTo>
                    <a:pt x="153" y="26"/>
                  </a:lnTo>
                  <a:lnTo>
                    <a:pt x="162" y="15"/>
                  </a:lnTo>
                  <a:lnTo>
                    <a:pt x="170" y="5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E2E6C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4518836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2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2868064" y="2577923"/>
            <a:ext cx="1169459" cy="1559278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>
            <a:off x="1562610" y="2577923"/>
            <a:ext cx="1169459" cy="1559278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07629" y="2692223"/>
            <a:ext cx="8903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R</a:t>
            </a:r>
          </a:p>
        </p:txBody>
      </p:sp>
      <p:sp>
        <p:nvSpPr>
          <p:cNvPr id="11" name="椭圆 10"/>
          <p:cNvSpPr/>
          <p:nvPr/>
        </p:nvSpPr>
        <p:spPr>
          <a:xfrm>
            <a:off x="5909320" y="5769620"/>
            <a:ext cx="373360" cy="373360"/>
          </a:xfrm>
          <a:prstGeom prst="ellipse">
            <a:avLst/>
          </a:prstGeom>
          <a:noFill/>
          <a:ln>
            <a:solidFill>
              <a:srgbClr val="D974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002403" y="5862703"/>
            <a:ext cx="187194" cy="995297"/>
            <a:chOff x="6002403" y="5862703"/>
            <a:chExt cx="187194" cy="995297"/>
          </a:xfrm>
          <a:solidFill>
            <a:srgbClr val="D9742C"/>
          </a:solidFill>
        </p:grpSpPr>
        <p:cxnSp>
          <p:nvCxnSpPr>
            <p:cNvPr id="16" name="直接连接符 15"/>
            <p:cNvCxnSpPr/>
            <p:nvPr/>
          </p:nvCxnSpPr>
          <p:spPr>
            <a:xfrm flipV="1">
              <a:off x="6096000" y="5956300"/>
              <a:ext cx="0" cy="901700"/>
            </a:xfrm>
            <a:prstGeom prst="line">
              <a:avLst/>
            </a:prstGeom>
            <a:grpFill/>
            <a:ln w="19050">
              <a:solidFill>
                <a:srgbClr val="D974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6002403" y="5862703"/>
              <a:ext cx="187194" cy="187194"/>
            </a:xfrm>
            <a:prstGeom prst="ellipse">
              <a:avLst/>
            </a:prstGeom>
            <a:grpFill/>
            <a:ln>
              <a:solidFill>
                <a:srgbClr val="D974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8" name="矩形 17"/>
          <p:cNvSpPr>
            <a:spLocks noChangeAspect="1"/>
          </p:cNvSpPr>
          <p:nvPr/>
        </p:nvSpPr>
        <p:spPr>
          <a:xfrm>
            <a:off x="1595406" y="2577923"/>
            <a:ext cx="1169459" cy="1559278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文本框 12"/>
          <p:cNvSpPr txBox="1"/>
          <p:nvPr/>
        </p:nvSpPr>
        <p:spPr>
          <a:xfrm>
            <a:off x="1734971" y="2692223"/>
            <a:ext cx="8903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P</a:t>
            </a:r>
          </a:p>
        </p:txBody>
      </p:sp>
      <p:sp>
        <p:nvSpPr>
          <p:cNvPr id="20" name="矩形 19"/>
          <p:cNvSpPr>
            <a:spLocks noChangeAspect="1"/>
          </p:cNvSpPr>
          <p:nvPr/>
        </p:nvSpPr>
        <p:spPr>
          <a:xfrm>
            <a:off x="5456369" y="2571744"/>
            <a:ext cx="1169459" cy="1559278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文本框 13"/>
          <p:cNvSpPr txBox="1"/>
          <p:nvPr/>
        </p:nvSpPr>
        <p:spPr>
          <a:xfrm>
            <a:off x="5595934" y="2643182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6" name="矩形 25"/>
          <p:cNvSpPr>
            <a:spLocks noChangeAspect="1"/>
          </p:cNvSpPr>
          <p:nvPr/>
        </p:nvSpPr>
        <p:spPr>
          <a:xfrm>
            <a:off x="6742253" y="2571744"/>
            <a:ext cx="1169459" cy="1559278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" name="文本框 13"/>
          <p:cNvSpPr txBox="1"/>
          <p:nvPr/>
        </p:nvSpPr>
        <p:spPr>
          <a:xfrm>
            <a:off x="6881818" y="2643182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E</a:t>
            </a:r>
          </a:p>
        </p:txBody>
      </p:sp>
      <p:sp>
        <p:nvSpPr>
          <p:cNvPr id="30" name="矩形 29"/>
          <p:cNvSpPr>
            <a:spLocks noChangeAspect="1"/>
          </p:cNvSpPr>
          <p:nvPr/>
        </p:nvSpPr>
        <p:spPr>
          <a:xfrm>
            <a:off x="8028137" y="2571744"/>
            <a:ext cx="1169459" cy="1559278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文本框 13"/>
          <p:cNvSpPr txBox="1"/>
          <p:nvPr/>
        </p:nvSpPr>
        <p:spPr>
          <a:xfrm>
            <a:off x="8167702" y="2643182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S</a:t>
            </a:r>
          </a:p>
        </p:txBody>
      </p:sp>
      <p:sp>
        <p:nvSpPr>
          <p:cNvPr id="32" name="矩形 31"/>
          <p:cNvSpPr>
            <a:spLocks noChangeAspect="1"/>
          </p:cNvSpPr>
          <p:nvPr/>
        </p:nvSpPr>
        <p:spPr>
          <a:xfrm>
            <a:off x="9310710" y="2571744"/>
            <a:ext cx="1169459" cy="1559278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3" name="文本框 13"/>
          <p:cNvSpPr txBox="1"/>
          <p:nvPr/>
        </p:nvSpPr>
        <p:spPr>
          <a:xfrm>
            <a:off x="9453586" y="2643182"/>
            <a:ext cx="89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 smtClean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S</a:t>
            </a:r>
          </a:p>
        </p:txBody>
      </p:sp>
      <p:sp>
        <p:nvSpPr>
          <p:cNvPr id="35" name="矩形 34"/>
          <p:cNvSpPr>
            <a:spLocks noChangeAspect="1"/>
          </p:cNvSpPr>
          <p:nvPr/>
        </p:nvSpPr>
        <p:spPr>
          <a:xfrm>
            <a:off x="4167174" y="2571744"/>
            <a:ext cx="1169459" cy="1559278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6" name="文本框 12"/>
          <p:cNvSpPr txBox="1"/>
          <p:nvPr/>
        </p:nvSpPr>
        <p:spPr>
          <a:xfrm>
            <a:off x="4306739" y="2686044"/>
            <a:ext cx="8903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srgbClr val="17324D"/>
                </a:solidFill>
                <a:latin typeface="Aharoni" panose="02010803020104030203" pitchFamily="2" charset="-79"/>
                <a:ea typeface="华文细黑" panose="02010600040101010101" pitchFamily="2" charset="-122"/>
                <a:cs typeface="Aharoni" panose="02010803020104030203" pitchFamily="2" charset="-79"/>
              </a:rPr>
              <a:t>O</a:t>
            </a:r>
          </a:p>
        </p:txBody>
      </p:sp>
    </p:spTree>
    <p:extLst>
      <p:ext uri="{BB962C8B-B14F-4D97-AF65-F5344CB8AC3E}">
        <p14:creationId xmlns="" xmlns:p14="http://schemas.microsoft.com/office/powerpoint/2010/main" val="30194579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7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1" grpId="1" animBg="1"/>
      <p:bldP spid="11" grpId="2" animBg="1"/>
      <p:bldP spid="18" grpId="0" animBg="1"/>
      <p:bldP spid="20" grpId="0" animBg="1"/>
      <p:bldP spid="26" grpId="0" animBg="1"/>
      <p:bldP spid="30" grpId="0" animBg="1"/>
      <p:bldP spid="32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2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"/>
            <a:ext cx="12192000" cy="715617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774" y="-57692"/>
            <a:ext cx="4950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17324D"/>
                </a:solidFill>
                <a:latin typeface="Calibri" panose="020F0502020204030204" pitchFamily="34" charset="0"/>
              </a:rPr>
              <a:t>Analysis And Code</a:t>
            </a:r>
            <a:endParaRPr lang="zh-CN" altLang="en-US" sz="4800" b="1" dirty="0">
              <a:solidFill>
                <a:srgbClr val="17324D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987421" y="4208105"/>
            <a:ext cx="205274" cy="205274"/>
          </a:xfrm>
          <a:prstGeom prst="ellipse">
            <a:avLst/>
          </a:prstGeom>
          <a:solidFill>
            <a:srgbClr val="D9742C"/>
          </a:solidFill>
          <a:ln>
            <a:solidFill>
              <a:srgbClr val="D974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324809" y="3296363"/>
            <a:ext cx="205274" cy="205274"/>
          </a:xfrm>
          <a:prstGeom prst="ellipse">
            <a:avLst/>
          </a:prstGeom>
          <a:solidFill>
            <a:srgbClr val="D9742C"/>
          </a:solidFill>
          <a:ln>
            <a:solidFill>
              <a:srgbClr val="D974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690188" y="3862872"/>
            <a:ext cx="205274" cy="205274"/>
          </a:xfrm>
          <a:prstGeom prst="ellipse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008915" y="3144577"/>
            <a:ext cx="205274" cy="205274"/>
          </a:xfrm>
          <a:prstGeom prst="ellipse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402287" y="3657598"/>
            <a:ext cx="205274" cy="205274"/>
          </a:xfrm>
          <a:prstGeom prst="ellipse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693021" y="2933245"/>
            <a:ext cx="205274" cy="205274"/>
          </a:xfrm>
          <a:prstGeom prst="ellipse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675845" y="1443458"/>
            <a:ext cx="205274" cy="205274"/>
          </a:xfrm>
          <a:prstGeom prst="ellipse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2145233" y="3399000"/>
            <a:ext cx="1286878" cy="876302"/>
          </a:xfrm>
          <a:prstGeom prst="line">
            <a:avLst/>
          </a:prstGeom>
          <a:ln w="19050">
            <a:solidFill>
              <a:srgbClr val="D974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3495453" y="3434441"/>
            <a:ext cx="1292707" cy="531068"/>
          </a:xfrm>
          <a:prstGeom prst="line">
            <a:avLst/>
          </a:prstGeom>
          <a:ln w="19050">
            <a:solidFill>
              <a:srgbClr val="D974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702561" y="3278510"/>
            <a:ext cx="1386276" cy="731738"/>
          </a:xfrm>
          <a:prstGeom prst="line">
            <a:avLst/>
          </a:prstGeom>
          <a:ln w="19050">
            <a:solidFill>
              <a:srgbClr val="D974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 flipV="1">
            <a:off x="6127655" y="3272484"/>
            <a:ext cx="1325949" cy="458306"/>
          </a:xfrm>
          <a:prstGeom prst="line">
            <a:avLst/>
          </a:prstGeom>
          <a:ln w="19050">
            <a:solidFill>
              <a:srgbClr val="D974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7504924" y="3058978"/>
            <a:ext cx="1284703" cy="713404"/>
          </a:xfrm>
          <a:prstGeom prst="line">
            <a:avLst/>
          </a:prstGeom>
          <a:ln w="19050">
            <a:solidFill>
              <a:srgbClr val="D974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8789627" y="1551309"/>
            <a:ext cx="984639" cy="1507669"/>
          </a:xfrm>
          <a:prstGeom prst="line">
            <a:avLst/>
          </a:prstGeom>
          <a:ln w="19050">
            <a:solidFill>
              <a:srgbClr val="D974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952464" y="3714358"/>
            <a:ext cx="1589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D9742C"/>
                </a:solidFill>
                <a:latin typeface="Calibri" panose="020F0502020204030204" pitchFamily="34" charset="0"/>
              </a:rPr>
              <a:t>策划阶段</a:t>
            </a:r>
            <a:endParaRPr lang="zh-CN" altLang="en-US" sz="2400" dirty="0">
              <a:solidFill>
                <a:srgbClr val="D9742C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238348" y="2741390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D9742C"/>
                </a:solidFill>
                <a:latin typeface="Calibri" panose="020F0502020204030204" pitchFamily="34" charset="0"/>
              </a:rPr>
              <a:t>需求分析</a:t>
            </a:r>
            <a:endParaRPr lang="zh-CN" altLang="en-US" sz="2400" dirty="0">
              <a:solidFill>
                <a:srgbClr val="D9742C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524496" y="2657630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D9742C"/>
                </a:solidFill>
                <a:latin typeface="Calibri" panose="020F0502020204030204" pitchFamily="34" charset="0"/>
              </a:rPr>
              <a:t>功能编码</a:t>
            </a:r>
            <a:endParaRPr lang="zh-CN" altLang="en-US" sz="2400" dirty="0">
              <a:solidFill>
                <a:srgbClr val="D9742C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738943" y="3800899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D9742C"/>
                </a:solidFill>
                <a:latin typeface="Calibri" panose="020F0502020204030204" pitchFamily="34" charset="0"/>
              </a:rPr>
              <a:t>集成测试</a:t>
            </a:r>
            <a:endParaRPr lang="zh-CN" altLang="en-US" sz="2400" dirty="0">
              <a:solidFill>
                <a:srgbClr val="D9742C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440743" y="3119295"/>
            <a:ext cx="194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D9742C"/>
                </a:solidFill>
                <a:latin typeface="Calibri" panose="020F0502020204030204" pitchFamily="34" charset="0"/>
              </a:rPr>
              <a:t>项目交付</a:t>
            </a:r>
            <a:endParaRPr lang="zh-CN" altLang="en-US" sz="2400" dirty="0">
              <a:solidFill>
                <a:srgbClr val="D9742C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739206" y="981793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D9742C"/>
                </a:solidFill>
                <a:latin typeface="Calibri" panose="020F0502020204030204" pitchFamily="34" charset="0"/>
              </a:rPr>
              <a:t>后期维护</a:t>
            </a:r>
            <a:endParaRPr lang="zh-CN" altLang="en-US" sz="2400" dirty="0">
              <a:solidFill>
                <a:srgbClr val="D9742C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TextBox 2"/>
          <p:cNvSpPr txBox="1"/>
          <p:nvPr/>
        </p:nvSpPr>
        <p:spPr>
          <a:xfrm>
            <a:off x="6799385" y="5356148"/>
            <a:ext cx="5248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rgbClr val="D9742C"/>
                </a:solidFill>
                <a:latin typeface="Calibri" panose="020F0502020204030204" pitchFamily="34" charset="0"/>
                <a:ea typeface="华文细黑" panose="02010600040101010101" pitchFamily="2" charset="-122"/>
                <a:cs typeface="Aharoni" panose="02010803020104030203" pitchFamily="2" charset="-79"/>
                <a:sym typeface="Nixie One" charset="-122"/>
              </a:rPr>
              <a:t>按照流程走。每个人分一些任务。在每一个阶段都</a:t>
            </a:r>
            <a:r>
              <a:rPr lang="zh-CN" altLang="en-US" sz="2400" dirty="0" smtClean="0">
                <a:solidFill>
                  <a:srgbClr val="D9742C"/>
                </a:solidFill>
                <a:latin typeface="Calibri" panose="020F0502020204030204" pitchFamily="34" charset="0"/>
                <a:ea typeface="华文细黑" panose="02010600040101010101" pitchFamily="2" charset="-122"/>
                <a:cs typeface="Aharoni" panose="02010803020104030203" pitchFamily="2" charset="-79"/>
                <a:sym typeface="Nixie One" charset="-122"/>
              </a:rPr>
              <a:t>事情做。</a:t>
            </a:r>
            <a:endParaRPr lang="zh-CN" altLang="en-US" sz="2000" dirty="0">
              <a:solidFill>
                <a:srgbClr val="D9742C"/>
              </a:solidFill>
              <a:latin typeface="Calibri" panose="020F0502020204030204" pitchFamily="34" charset="0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206155" y="4722286"/>
            <a:ext cx="384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 smtClean="0">
                <a:solidFill>
                  <a:srgbClr val="D9742C"/>
                </a:solidFill>
                <a:latin typeface="Calibri" panose="020F0502020204030204" pitchFamily="34" charset="0"/>
              </a:rPr>
              <a:t>IT is our best state</a:t>
            </a:r>
            <a:endParaRPr lang="zh-CN" altLang="en-US" sz="3600" b="1" dirty="0">
              <a:solidFill>
                <a:srgbClr val="D9742C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Freeform 37"/>
          <p:cNvSpPr>
            <a:spLocks noChangeAspect="1" noEditPoints="1"/>
          </p:cNvSpPr>
          <p:nvPr/>
        </p:nvSpPr>
        <p:spPr bwMode="auto">
          <a:xfrm>
            <a:off x="2274307" y="6159764"/>
            <a:ext cx="267272" cy="251999"/>
          </a:xfrm>
          <a:custGeom>
            <a:avLst/>
            <a:gdLst>
              <a:gd name="T0" fmla="*/ 233 w 280"/>
              <a:gd name="T1" fmla="*/ 147 h 264"/>
              <a:gd name="T2" fmla="*/ 186 w 280"/>
              <a:gd name="T3" fmla="*/ 164 h 264"/>
              <a:gd name="T4" fmla="*/ 150 w 280"/>
              <a:gd name="T5" fmla="*/ 201 h 264"/>
              <a:gd name="T6" fmla="*/ 112 w 280"/>
              <a:gd name="T7" fmla="*/ 152 h 264"/>
              <a:gd name="T8" fmla="*/ 85 w 280"/>
              <a:gd name="T9" fmla="*/ 213 h 264"/>
              <a:gd name="T10" fmla="*/ 85 w 280"/>
              <a:gd name="T11" fmla="*/ 236 h 264"/>
              <a:gd name="T12" fmla="*/ 253 w 280"/>
              <a:gd name="T13" fmla="*/ 236 h 264"/>
              <a:gd name="T14" fmla="*/ 253 w 280"/>
              <a:gd name="T15" fmla="*/ 192 h 264"/>
              <a:gd name="T16" fmla="*/ 233 w 280"/>
              <a:gd name="T17" fmla="*/ 147 h 264"/>
              <a:gd name="T18" fmla="*/ 66 w 280"/>
              <a:gd name="T19" fmla="*/ 110 h 264"/>
              <a:gd name="T20" fmla="*/ 268 w 280"/>
              <a:gd name="T21" fmla="*/ 110 h 264"/>
              <a:gd name="T22" fmla="*/ 272 w 280"/>
              <a:gd name="T23" fmla="*/ 112 h 264"/>
              <a:gd name="T24" fmla="*/ 276 w 280"/>
              <a:gd name="T25" fmla="*/ 114 h 264"/>
              <a:gd name="T26" fmla="*/ 278 w 280"/>
              <a:gd name="T27" fmla="*/ 118 h 264"/>
              <a:gd name="T28" fmla="*/ 280 w 280"/>
              <a:gd name="T29" fmla="*/ 122 h 264"/>
              <a:gd name="T30" fmla="*/ 280 w 280"/>
              <a:gd name="T31" fmla="*/ 254 h 264"/>
              <a:gd name="T32" fmla="*/ 278 w 280"/>
              <a:gd name="T33" fmla="*/ 258 h 264"/>
              <a:gd name="T34" fmla="*/ 276 w 280"/>
              <a:gd name="T35" fmla="*/ 262 h 264"/>
              <a:gd name="T36" fmla="*/ 272 w 280"/>
              <a:gd name="T37" fmla="*/ 264 h 264"/>
              <a:gd name="T38" fmla="*/ 268 w 280"/>
              <a:gd name="T39" fmla="*/ 264 h 264"/>
              <a:gd name="T40" fmla="*/ 66 w 280"/>
              <a:gd name="T41" fmla="*/ 264 h 264"/>
              <a:gd name="T42" fmla="*/ 63 w 280"/>
              <a:gd name="T43" fmla="*/ 264 h 264"/>
              <a:gd name="T44" fmla="*/ 59 w 280"/>
              <a:gd name="T45" fmla="*/ 262 h 264"/>
              <a:gd name="T46" fmla="*/ 56 w 280"/>
              <a:gd name="T47" fmla="*/ 258 h 264"/>
              <a:gd name="T48" fmla="*/ 56 w 280"/>
              <a:gd name="T49" fmla="*/ 254 h 264"/>
              <a:gd name="T50" fmla="*/ 56 w 280"/>
              <a:gd name="T51" fmla="*/ 122 h 264"/>
              <a:gd name="T52" fmla="*/ 56 w 280"/>
              <a:gd name="T53" fmla="*/ 118 h 264"/>
              <a:gd name="T54" fmla="*/ 59 w 280"/>
              <a:gd name="T55" fmla="*/ 114 h 264"/>
              <a:gd name="T56" fmla="*/ 63 w 280"/>
              <a:gd name="T57" fmla="*/ 112 h 264"/>
              <a:gd name="T58" fmla="*/ 66 w 280"/>
              <a:gd name="T59" fmla="*/ 110 h 264"/>
              <a:gd name="T60" fmla="*/ 200 w 280"/>
              <a:gd name="T61" fmla="*/ 0 h 264"/>
              <a:gd name="T62" fmla="*/ 203 w 280"/>
              <a:gd name="T63" fmla="*/ 0 h 264"/>
              <a:gd name="T64" fmla="*/ 206 w 280"/>
              <a:gd name="T65" fmla="*/ 1 h 264"/>
              <a:gd name="T66" fmla="*/ 209 w 280"/>
              <a:gd name="T67" fmla="*/ 4 h 264"/>
              <a:gd name="T68" fmla="*/ 210 w 280"/>
              <a:gd name="T69" fmla="*/ 8 h 264"/>
              <a:gd name="T70" fmla="*/ 239 w 280"/>
              <a:gd name="T71" fmla="*/ 86 h 264"/>
              <a:gd name="T72" fmla="*/ 211 w 280"/>
              <a:gd name="T73" fmla="*/ 86 h 264"/>
              <a:gd name="T74" fmla="*/ 177 w 280"/>
              <a:gd name="T75" fmla="*/ 43 h 264"/>
              <a:gd name="T76" fmla="*/ 117 w 280"/>
              <a:gd name="T77" fmla="*/ 86 h 264"/>
              <a:gd name="T78" fmla="*/ 66 w 280"/>
              <a:gd name="T79" fmla="*/ 86 h 264"/>
              <a:gd name="T80" fmla="*/ 52 w 280"/>
              <a:gd name="T81" fmla="*/ 89 h 264"/>
              <a:gd name="T82" fmla="*/ 41 w 280"/>
              <a:gd name="T83" fmla="*/ 96 h 264"/>
              <a:gd name="T84" fmla="*/ 33 w 280"/>
              <a:gd name="T85" fmla="*/ 108 h 264"/>
              <a:gd name="T86" fmla="*/ 31 w 280"/>
              <a:gd name="T87" fmla="*/ 122 h 264"/>
              <a:gd name="T88" fmla="*/ 31 w 280"/>
              <a:gd name="T89" fmla="*/ 166 h 264"/>
              <a:gd name="T90" fmla="*/ 0 w 280"/>
              <a:gd name="T91" fmla="*/ 84 h 264"/>
              <a:gd name="T92" fmla="*/ 0 w 280"/>
              <a:gd name="T93" fmla="*/ 80 h 264"/>
              <a:gd name="T94" fmla="*/ 0 w 280"/>
              <a:gd name="T95" fmla="*/ 76 h 264"/>
              <a:gd name="T96" fmla="*/ 2 w 280"/>
              <a:gd name="T97" fmla="*/ 74 h 264"/>
              <a:gd name="T98" fmla="*/ 4 w 280"/>
              <a:gd name="T99" fmla="*/ 71 h 264"/>
              <a:gd name="T100" fmla="*/ 7 w 280"/>
              <a:gd name="T101" fmla="*/ 70 h 264"/>
              <a:gd name="T102" fmla="*/ 197 w 280"/>
              <a:gd name="T103" fmla="*/ 0 h 264"/>
              <a:gd name="T104" fmla="*/ 200 w 280"/>
              <a:gd name="T105" fmla="*/ 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80" h="264">
                <a:moveTo>
                  <a:pt x="233" y="147"/>
                </a:moveTo>
                <a:lnTo>
                  <a:pt x="186" y="164"/>
                </a:lnTo>
                <a:lnTo>
                  <a:pt x="150" y="201"/>
                </a:lnTo>
                <a:lnTo>
                  <a:pt x="112" y="152"/>
                </a:lnTo>
                <a:lnTo>
                  <a:pt x="85" y="213"/>
                </a:lnTo>
                <a:lnTo>
                  <a:pt x="85" y="236"/>
                </a:lnTo>
                <a:lnTo>
                  <a:pt x="253" y="236"/>
                </a:lnTo>
                <a:lnTo>
                  <a:pt x="253" y="192"/>
                </a:lnTo>
                <a:lnTo>
                  <a:pt x="233" y="147"/>
                </a:lnTo>
                <a:close/>
                <a:moveTo>
                  <a:pt x="66" y="110"/>
                </a:moveTo>
                <a:lnTo>
                  <a:pt x="268" y="110"/>
                </a:lnTo>
                <a:lnTo>
                  <a:pt x="272" y="112"/>
                </a:lnTo>
                <a:lnTo>
                  <a:pt x="276" y="114"/>
                </a:lnTo>
                <a:lnTo>
                  <a:pt x="278" y="118"/>
                </a:lnTo>
                <a:lnTo>
                  <a:pt x="280" y="122"/>
                </a:lnTo>
                <a:lnTo>
                  <a:pt x="280" y="254"/>
                </a:lnTo>
                <a:lnTo>
                  <a:pt x="278" y="258"/>
                </a:lnTo>
                <a:lnTo>
                  <a:pt x="276" y="262"/>
                </a:lnTo>
                <a:lnTo>
                  <a:pt x="272" y="264"/>
                </a:lnTo>
                <a:lnTo>
                  <a:pt x="268" y="264"/>
                </a:lnTo>
                <a:lnTo>
                  <a:pt x="66" y="264"/>
                </a:lnTo>
                <a:lnTo>
                  <a:pt x="63" y="264"/>
                </a:lnTo>
                <a:lnTo>
                  <a:pt x="59" y="262"/>
                </a:lnTo>
                <a:lnTo>
                  <a:pt x="56" y="258"/>
                </a:lnTo>
                <a:lnTo>
                  <a:pt x="56" y="254"/>
                </a:lnTo>
                <a:lnTo>
                  <a:pt x="56" y="122"/>
                </a:lnTo>
                <a:lnTo>
                  <a:pt x="56" y="118"/>
                </a:lnTo>
                <a:lnTo>
                  <a:pt x="59" y="114"/>
                </a:lnTo>
                <a:lnTo>
                  <a:pt x="63" y="112"/>
                </a:lnTo>
                <a:lnTo>
                  <a:pt x="66" y="110"/>
                </a:lnTo>
                <a:close/>
                <a:moveTo>
                  <a:pt x="200" y="0"/>
                </a:moveTo>
                <a:lnTo>
                  <a:pt x="203" y="0"/>
                </a:lnTo>
                <a:lnTo>
                  <a:pt x="206" y="1"/>
                </a:lnTo>
                <a:lnTo>
                  <a:pt x="209" y="4"/>
                </a:lnTo>
                <a:lnTo>
                  <a:pt x="210" y="8"/>
                </a:lnTo>
                <a:lnTo>
                  <a:pt x="239" y="86"/>
                </a:lnTo>
                <a:lnTo>
                  <a:pt x="211" y="86"/>
                </a:lnTo>
                <a:lnTo>
                  <a:pt x="177" y="43"/>
                </a:lnTo>
                <a:lnTo>
                  <a:pt x="117" y="86"/>
                </a:lnTo>
                <a:lnTo>
                  <a:pt x="66" y="86"/>
                </a:lnTo>
                <a:lnTo>
                  <a:pt x="52" y="89"/>
                </a:lnTo>
                <a:lnTo>
                  <a:pt x="41" y="96"/>
                </a:lnTo>
                <a:lnTo>
                  <a:pt x="33" y="108"/>
                </a:lnTo>
                <a:lnTo>
                  <a:pt x="31" y="122"/>
                </a:lnTo>
                <a:lnTo>
                  <a:pt x="31" y="166"/>
                </a:lnTo>
                <a:lnTo>
                  <a:pt x="0" y="84"/>
                </a:lnTo>
                <a:lnTo>
                  <a:pt x="0" y="80"/>
                </a:lnTo>
                <a:lnTo>
                  <a:pt x="0" y="76"/>
                </a:lnTo>
                <a:lnTo>
                  <a:pt x="2" y="74"/>
                </a:lnTo>
                <a:lnTo>
                  <a:pt x="4" y="71"/>
                </a:lnTo>
                <a:lnTo>
                  <a:pt x="7" y="70"/>
                </a:lnTo>
                <a:lnTo>
                  <a:pt x="197" y="0"/>
                </a:lnTo>
                <a:lnTo>
                  <a:pt x="200" y="0"/>
                </a:lnTo>
                <a:close/>
              </a:path>
            </a:pathLst>
          </a:custGeom>
          <a:solidFill>
            <a:srgbClr val="D9742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61" name="Freeform 16"/>
          <p:cNvSpPr>
            <a:spLocks noChangeAspect="1" noEditPoints="1"/>
          </p:cNvSpPr>
          <p:nvPr/>
        </p:nvSpPr>
        <p:spPr bwMode="auto">
          <a:xfrm>
            <a:off x="570907" y="6159764"/>
            <a:ext cx="315286" cy="251999"/>
          </a:xfrm>
          <a:custGeom>
            <a:avLst/>
            <a:gdLst>
              <a:gd name="T0" fmla="*/ 153 w 274"/>
              <a:gd name="T1" fmla="*/ 85 h 219"/>
              <a:gd name="T2" fmla="*/ 175 w 274"/>
              <a:gd name="T3" fmla="*/ 107 h 219"/>
              <a:gd name="T4" fmla="*/ 175 w 274"/>
              <a:gd name="T5" fmla="*/ 140 h 219"/>
              <a:gd name="T6" fmla="*/ 153 w 274"/>
              <a:gd name="T7" fmla="*/ 162 h 219"/>
              <a:gd name="T8" fmla="*/ 121 w 274"/>
              <a:gd name="T9" fmla="*/ 162 h 219"/>
              <a:gd name="T10" fmla="*/ 100 w 274"/>
              <a:gd name="T11" fmla="*/ 140 h 219"/>
              <a:gd name="T12" fmla="*/ 100 w 274"/>
              <a:gd name="T13" fmla="*/ 107 h 219"/>
              <a:gd name="T14" fmla="*/ 121 w 274"/>
              <a:gd name="T15" fmla="*/ 85 h 219"/>
              <a:gd name="T16" fmla="*/ 237 w 274"/>
              <a:gd name="T17" fmla="*/ 69 h 219"/>
              <a:gd name="T18" fmla="*/ 231 w 274"/>
              <a:gd name="T19" fmla="*/ 71 h 219"/>
              <a:gd name="T20" fmla="*/ 228 w 274"/>
              <a:gd name="T21" fmla="*/ 78 h 219"/>
              <a:gd name="T22" fmla="*/ 231 w 274"/>
              <a:gd name="T23" fmla="*/ 85 h 219"/>
              <a:gd name="T24" fmla="*/ 237 w 274"/>
              <a:gd name="T25" fmla="*/ 88 h 219"/>
              <a:gd name="T26" fmla="*/ 244 w 274"/>
              <a:gd name="T27" fmla="*/ 85 h 219"/>
              <a:gd name="T28" fmla="*/ 247 w 274"/>
              <a:gd name="T29" fmla="*/ 78 h 219"/>
              <a:gd name="T30" fmla="*/ 244 w 274"/>
              <a:gd name="T31" fmla="*/ 71 h 219"/>
              <a:gd name="T32" fmla="*/ 237 w 274"/>
              <a:gd name="T33" fmla="*/ 69 h 219"/>
              <a:gd name="T34" fmla="*/ 115 w 274"/>
              <a:gd name="T35" fmla="*/ 59 h 219"/>
              <a:gd name="T36" fmla="*/ 82 w 274"/>
              <a:gd name="T37" fmla="*/ 83 h 219"/>
              <a:gd name="T38" fmla="*/ 68 w 274"/>
              <a:gd name="T39" fmla="*/ 124 h 219"/>
              <a:gd name="T40" fmla="*/ 82 w 274"/>
              <a:gd name="T41" fmla="*/ 164 h 219"/>
              <a:gd name="T42" fmla="*/ 115 w 274"/>
              <a:gd name="T43" fmla="*/ 189 h 219"/>
              <a:gd name="T44" fmla="*/ 158 w 274"/>
              <a:gd name="T45" fmla="*/ 189 h 219"/>
              <a:gd name="T46" fmla="*/ 193 w 274"/>
              <a:gd name="T47" fmla="*/ 164 h 219"/>
              <a:gd name="T48" fmla="*/ 205 w 274"/>
              <a:gd name="T49" fmla="*/ 124 h 219"/>
              <a:gd name="T50" fmla="*/ 193 w 274"/>
              <a:gd name="T51" fmla="*/ 83 h 219"/>
              <a:gd name="T52" fmla="*/ 158 w 274"/>
              <a:gd name="T53" fmla="*/ 59 h 219"/>
              <a:gd name="T54" fmla="*/ 91 w 274"/>
              <a:gd name="T55" fmla="*/ 0 h 219"/>
              <a:gd name="T56" fmla="*/ 188 w 274"/>
              <a:gd name="T57" fmla="*/ 0 h 219"/>
              <a:gd name="T58" fmla="*/ 193 w 274"/>
              <a:gd name="T59" fmla="*/ 5 h 219"/>
              <a:gd name="T60" fmla="*/ 203 w 274"/>
              <a:gd name="T61" fmla="*/ 33 h 219"/>
              <a:gd name="T62" fmla="*/ 208 w 274"/>
              <a:gd name="T63" fmla="*/ 38 h 219"/>
              <a:gd name="T64" fmla="*/ 214 w 274"/>
              <a:gd name="T65" fmla="*/ 41 h 219"/>
              <a:gd name="T66" fmla="*/ 261 w 274"/>
              <a:gd name="T67" fmla="*/ 45 h 219"/>
              <a:gd name="T68" fmla="*/ 274 w 274"/>
              <a:gd name="T69" fmla="*/ 69 h 219"/>
              <a:gd name="T70" fmla="*/ 270 w 274"/>
              <a:gd name="T71" fmla="*/ 207 h 219"/>
              <a:gd name="T72" fmla="*/ 247 w 274"/>
              <a:gd name="T73" fmla="*/ 219 h 219"/>
              <a:gd name="T74" fmla="*/ 13 w 274"/>
              <a:gd name="T75" fmla="*/ 217 h 219"/>
              <a:gd name="T76" fmla="*/ 0 w 274"/>
              <a:gd name="T77" fmla="*/ 193 h 219"/>
              <a:gd name="T78" fmla="*/ 3 w 274"/>
              <a:gd name="T79" fmla="*/ 55 h 219"/>
              <a:gd name="T80" fmla="*/ 27 w 274"/>
              <a:gd name="T81" fmla="*/ 41 h 219"/>
              <a:gd name="T82" fmla="*/ 64 w 274"/>
              <a:gd name="T83" fmla="*/ 41 h 219"/>
              <a:gd name="T84" fmla="*/ 69 w 274"/>
              <a:gd name="T85" fmla="*/ 36 h 219"/>
              <a:gd name="T86" fmla="*/ 79 w 274"/>
              <a:gd name="T87" fmla="*/ 8 h 219"/>
              <a:gd name="T88" fmla="*/ 84 w 274"/>
              <a:gd name="T89" fmla="*/ 3 h 219"/>
              <a:gd name="T90" fmla="*/ 91 w 274"/>
              <a:gd name="T91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74" h="219">
                <a:moveTo>
                  <a:pt x="137" y="83"/>
                </a:moveTo>
                <a:lnTo>
                  <a:pt x="153" y="85"/>
                </a:lnTo>
                <a:lnTo>
                  <a:pt x="166" y="94"/>
                </a:lnTo>
                <a:lnTo>
                  <a:pt x="175" y="107"/>
                </a:lnTo>
                <a:lnTo>
                  <a:pt x="179" y="124"/>
                </a:lnTo>
                <a:lnTo>
                  <a:pt x="175" y="140"/>
                </a:lnTo>
                <a:lnTo>
                  <a:pt x="166" y="153"/>
                </a:lnTo>
                <a:lnTo>
                  <a:pt x="153" y="162"/>
                </a:lnTo>
                <a:lnTo>
                  <a:pt x="137" y="164"/>
                </a:lnTo>
                <a:lnTo>
                  <a:pt x="121" y="162"/>
                </a:lnTo>
                <a:lnTo>
                  <a:pt x="108" y="153"/>
                </a:lnTo>
                <a:lnTo>
                  <a:pt x="100" y="140"/>
                </a:lnTo>
                <a:lnTo>
                  <a:pt x="96" y="124"/>
                </a:lnTo>
                <a:lnTo>
                  <a:pt x="100" y="107"/>
                </a:lnTo>
                <a:lnTo>
                  <a:pt x="108" y="94"/>
                </a:lnTo>
                <a:lnTo>
                  <a:pt x="121" y="85"/>
                </a:lnTo>
                <a:lnTo>
                  <a:pt x="137" y="83"/>
                </a:lnTo>
                <a:close/>
                <a:moveTo>
                  <a:pt x="237" y="69"/>
                </a:moveTo>
                <a:lnTo>
                  <a:pt x="233" y="69"/>
                </a:lnTo>
                <a:lnTo>
                  <a:pt x="231" y="71"/>
                </a:lnTo>
                <a:lnTo>
                  <a:pt x="228" y="74"/>
                </a:lnTo>
                <a:lnTo>
                  <a:pt x="228" y="78"/>
                </a:lnTo>
                <a:lnTo>
                  <a:pt x="228" y="82"/>
                </a:lnTo>
                <a:lnTo>
                  <a:pt x="231" y="85"/>
                </a:lnTo>
                <a:lnTo>
                  <a:pt x="233" y="87"/>
                </a:lnTo>
                <a:lnTo>
                  <a:pt x="237" y="88"/>
                </a:lnTo>
                <a:lnTo>
                  <a:pt x="241" y="87"/>
                </a:lnTo>
                <a:lnTo>
                  <a:pt x="244" y="85"/>
                </a:lnTo>
                <a:lnTo>
                  <a:pt x="246" y="82"/>
                </a:lnTo>
                <a:lnTo>
                  <a:pt x="247" y="78"/>
                </a:lnTo>
                <a:lnTo>
                  <a:pt x="246" y="74"/>
                </a:lnTo>
                <a:lnTo>
                  <a:pt x="244" y="71"/>
                </a:lnTo>
                <a:lnTo>
                  <a:pt x="241" y="69"/>
                </a:lnTo>
                <a:lnTo>
                  <a:pt x="237" y="69"/>
                </a:lnTo>
                <a:close/>
                <a:moveTo>
                  <a:pt x="137" y="55"/>
                </a:moveTo>
                <a:lnTo>
                  <a:pt x="115" y="59"/>
                </a:lnTo>
                <a:lnTo>
                  <a:pt x="97" y="68"/>
                </a:lnTo>
                <a:lnTo>
                  <a:pt x="82" y="83"/>
                </a:lnTo>
                <a:lnTo>
                  <a:pt x="72" y="102"/>
                </a:lnTo>
                <a:lnTo>
                  <a:pt x="68" y="124"/>
                </a:lnTo>
                <a:lnTo>
                  <a:pt x="72" y="145"/>
                </a:lnTo>
                <a:lnTo>
                  <a:pt x="82" y="164"/>
                </a:lnTo>
                <a:lnTo>
                  <a:pt x="97" y="179"/>
                </a:lnTo>
                <a:lnTo>
                  <a:pt x="115" y="189"/>
                </a:lnTo>
                <a:lnTo>
                  <a:pt x="137" y="193"/>
                </a:lnTo>
                <a:lnTo>
                  <a:pt x="158" y="189"/>
                </a:lnTo>
                <a:lnTo>
                  <a:pt x="177" y="179"/>
                </a:lnTo>
                <a:lnTo>
                  <a:pt x="193" y="164"/>
                </a:lnTo>
                <a:lnTo>
                  <a:pt x="203" y="145"/>
                </a:lnTo>
                <a:lnTo>
                  <a:pt x="205" y="124"/>
                </a:lnTo>
                <a:lnTo>
                  <a:pt x="203" y="102"/>
                </a:lnTo>
                <a:lnTo>
                  <a:pt x="193" y="83"/>
                </a:lnTo>
                <a:lnTo>
                  <a:pt x="177" y="68"/>
                </a:lnTo>
                <a:lnTo>
                  <a:pt x="158" y="59"/>
                </a:lnTo>
                <a:lnTo>
                  <a:pt x="137" y="55"/>
                </a:lnTo>
                <a:close/>
                <a:moveTo>
                  <a:pt x="91" y="0"/>
                </a:moveTo>
                <a:lnTo>
                  <a:pt x="184" y="0"/>
                </a:lnTo>
                <a:lnTo>
                  <a:pt x="188" y="0"/>
                </a:lnTo>
                <a:lnTo>
                  <a:pt x="190" y="3"/>
                </a:lnTo>
                <a:lnTo>
                  <a:pt x="193" y="5"/>
                </a:lnTo>
                <a:lnTo>
                  <a:pt x="195" y="8"/>
                </a:lnTo>
                <a:lnTo>
                  <a:pt x="203" y="33"/>
                </a:lnTo>
                <a:lnTo>
                  <a:pt x="205" y="36"/>
                </a:lnTo>
                <a:lnTo>
                  <a:pt x="208" y="38"/>
                </a:lnTo>
                <a:lnTo>
                  <a:pt x="210" y="41"/>
                </a:lnTo>
                <a:lnTo>
                  <a:pt x="214" y="41"/>
                </a:lnTo>
                <a:lnTo>
                  <a:pt x="247" y="41"/>
                </a:lnTo>
                <a:lnTo>
                  <a:pt x="261" y="45"/>
                </a:lnTo>
                <a:lnTo>
                  <a:pt x="270" y="55"/>
                </a:lnTo>
                <a:lnTo>
                  <a:pt x="274" y="69"/>
                </a:lnTo>
                <a:lnTo>
                  <a:pt x="274" y="193"/>
                </a:lnTo>
                <a:lnTo>
                  <a:pt x="270" y="207"/>
                </a:lnTo>
                <a:lnTo>
                  <a:pt x="261" y="217"/>
                </a:lnTo>
                <a:lnTo>
                  <a:pt x="247" y="219"/>
                </a:lnTo>
                <a:lnTo>
                  <a:pt x="27" y="219"/>
                </a:lnTo>
                <a:lnTo>
                  <a:pt x="13" y="217"/>
                </a:lnTo>
                <a:lnTo>
                  <a:pt x="3" y="207"/>
                </a:lnTo>
                <a:lnTo>
                  <a:pt x="0" y="193"/>
                </a:lnTo>
                <a:lnTo>
                  <a:pt x="0" y="69"/>
                </a:lnTo>
                <a:lnTo>
                  <a:pt x="3" y="55"/>
                </a:lnTo>
                <a:lnTo>
                  <a:pt x="13" y="45"/>
                </a:lnTo>
                <a:lnTo>
                  <a:pt x="27" y="41"/>
                </a:lnTo>
                <a:lnTo>
                  <a:pt x="60" y="41"/>
                </a:lnTo>
                <a:lnTo>
                  <a:pt x="64" y="41"/>
                </a:lnTo>
                <a:lnTo>
                  <a:pt x="66" y="38"/>
                </a:lnTo>
                <a:lnTo>
                  <a:pt x="69" y="36"/>
                </a:lnTo>
                <a:lnTo>
                  <a:pt x="72" y="33"/>
                </a:lnTo>
                <a:lnTo>
                  <a:pt x="79" y="8"/>
                </a:lnTo>
                <a:lnTo>
                  <a:pt x="82" y="5"/>
                </a:lnTo>
                <a:lnTo>
                  <a:pt x="84" y="3"/>
                </a:lnTo>
                <a:lnTo>
                  <a:pt x="87" y="0"/>
                </a:lnTo>
                <a:lnTo>
                  <a:pt x="91" y="0"/>
                </a:lnTo>
                <a:close/>
              </a:path>
            </a:pathLst>
          </a:custGeom>
          <a:solidFill>
            <a:srgbClr val="D9742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62" name="Freeform 53"/>
          <p:cNvSpPr>
            <a:spLocks noChangeAspect="1" noEditPoints="1"/>
          </p:cNvSpPr>
          <p:nvPr/>
        </p:nvSpPr>
        <p:spPr bwMode="auto">
          <a:xfrm>
            <a:off x="1423368" y="6164676"/>
            <a:ext cx="313764" cy="251999"/>
          </a:xfrm>
          <a:custGeom>
            <a:avLst/>
            <a:gdLst>
              <a:gd name="T0" fmla="*/ 130 w 254"/>
              <a:gd name="T1" fmla="*/ 167 h 204"/>
              <a:gd name="T2" fmla="*/ 123 w 254"/>
              <a:gd name="T3" fmla="*/ 174 h 204"/>
              <a:gd name="T4" fmla="*/ 107 w 254"/>
              <a:gd name="T5" fmla="*/ 188 h 204"/>
              <a:gd name="T6" fmla="*/ 95 w 254"/>
              <a:gd name="T7" fmla="*/ 199 h 204"/>
              <a:gd name="T8" fmla="*/ 90 w 254"/>
              <a:gd name="T9" fmla="*/ 204 h 204"/>
              <a:gd name="T10" fmla="*/ 87 w 254"/>
              <a:gd name="T11" fmla="*/ 203 h 204"/>
              <a:gd name="T12" fmla="*/ 87 w 254"/>
              <a:gd name="T13" fmla="*/ 144 h 204"/>
              <a:gd name="T14" fmla="*/ 253 w 254"/>
              <a:gd name="T15" fmla="*/ 2 h 204"/>
              <a:gd name="T16" fmla="*/ 253 w 254"/>
              <a:gd name="T17" fmla="*/ 7 h 204"/>
              <a:gd name="T18" fmla="*/ 250 w 254"/>
              <a:gd name="T19" fmla="*/ 23 h 204"/>
              <a:gd name="T20" fmla="*/ 241 w 254"/>
              <a:gd name="T21" fmla="*/ 59 h 204"/>
              <a:gd name="T22" fmla="*/ 231 w 254"/>
              <a:gd name="T23" fmla="*/ 103 h 204"/>
              <a:gd name="T24" fmla="*/ 221 w 254"/>
              <a:gd name="T25" fmla="*/ 146 h 204"/>
              <a:gd name="T26" fmla="*/ 214 w 254"/>
              <a:gd name="T27" fmla="*/ 174 h 204"/>
              <a:gd name="T28" fmla="*/ 212 w 254"/>
              <a:gd name="T29" fmla="*/ 181 h 204"/>
              <a:gd name="T30" fmla="*/ 208 w 254"/>
              <a:gd name="T31" fmla="*/ 184 h 204"/>
              <a:gd name="T32" fmla="*/ 203 w 254"/>
              <a:gd name="T33" fmla="*/ 184 h 204"/>
              <a:gd name="T34" fmla="*/ 190 w 254"/>
              <a:gd name="T35" fmla="*/ 176 h 204"/>
              <a:gd name="T36" fmla="*/ 167 w 254"/>
              <a:gd name="T37" fmla="*/ 165 h 204"/>
              <a:gd name="T38" fmla="*/ 144 w 254"/>
              <a:gd name="T39" fmla="*/ 152 h 204"/>
              <a:gd name="T40" fmla="*/ 134 w 254"/>
              <a:gd name="T41" fmla="*/ 147 h 204"/>
              <a:gd name="T42" fmla="*/ 127 w 254"/>
              <a:gd name="T43" fmla="*/ 142 h 204"/>
              <a:gd name="T44" fmla="*/ 133 w 254"/>
              <a:gd name="T45" fmla="*/ 135 h 204"/>
              <a:gd name="T46" fmla="*/ 141 w 254"/>
              <a:gd name="T47" fmla="*/ 126 h 204"/>
              <a:gd name="T48" fmla="*/ 160 w 254"/>
              <a:gd name="T49" fmla="*/ 105 h 204"/>
              <a:gd name="T50" fmla="*/ 186 w 254"/>
              <a:gd name="T51" fmla="*/ 77 h 204"/>
              <a:gd name="T52" fmla="*/ 212 w 254"/>
              <a:gd name="T53" fmla="*/ 49 h 204"/>
              <a:gd name="T54" fmla="*/ 232 w 254"/>
              <a:gd name="T55" fmla="*/ 27 h 204"/>
              <a:gd name="T56" fmla="*/ 241 w 254"/>
              <a:gd name="T57" fmla="*/ 18 h 204"/>
              <a:gd name="T58" fmla="*/ 240 w 254"/>
              <a:gd name="T59" fmla="*/ 16 h 204"/>
              <a:gd name="T60" fmla="*/ 237 w 254"/>
              <a:gd name="T61" fmla="*/ 16 h 204"/>
              <a:gd name="T62" fmla="*/ 227 w 254"/>
              <a:gd name="T63" fmla="*/ 23 h 204"/>
              <a:gd name="T64" fmla="*/ 203 w 254"/>
              <a:gd name="T65" fmla="*/ 41 h 204"/>
              <a:gd name="T66" fmla="*/ 170 w 254"/>
              <a:gd name="T67" fmla="*/ 65 h 204"/>
              <a:gd name="T68" fmla="*/ 137 w 254"/>
              <a:gd name="T69" fmla="*/ 89 h 204"/>
              <a:gd name="T70" fmla="*/ 107 w 254"/>
              <a:gd name="T71" fmla="*/ 111 h 204"/>
              <a:gd name="T72" fmla="*/ 90 w 254"/>
              <a:gd name="T73" fmla="*/ 124 h 204"/>
              <a:gd name="T74" fmla="*/ 56 w 254"/>
              <a:gd name="T75" fmla="*/ 114 h 204"/>
              <a:gd name="T76" fmla="*/ 54 w 254"/>
              <a:gd name="T77" fmla="*/ 112 h 204"/>
              <a:gd name="T78" fmla="*/ 37 w 254"/>
              <a:gd name="T79" fmla="*/ 106 h 204"/>
              <a:gd name="T80" fmla="*/ 17 w 254"/>
              <a:gd name="T81" fmla="*/ 98 h 204"/>
              <a:gd name="T82" fmla="*/ 4 w 254"/>
              <a:gd name="T83" fmla="*/ 93 h 204"/>
              <a:gd name="T84" fmla="*/ 0 w 254"/>
              <a:gd name="T85" fmla="*/ 91 h 204"/>
              <a:gd name="T86" fmla="*/ 2 w 254"/>
              <a:gd name="T87" fmla="*/ 87 h 204"/>
              <a:gd name="T88" fmla="*/ 8 w 254"/>
              <a:gd name="T89" fmla="*/ 84 h 204"/>
              <a:gd name="T90" fmla="*/ 33 w 254"/>
              <a:gd name="T91" fmla="*/ 75 h 204"/>
              <a:gd name="T92" fmla="*/ 76 w 254"/>
              <a:gd name="T93" fmla="*/ 61 h 204"/>
              <a:gd name="T94" fmla="*/ 125 w 254"/>
              <a:gd name="T95" fmla="*/ 44 h 204"/>
              <a:gd name="T96" fmla="*/ 175 w 254"/>
              <a:gd name="T97" fmla="*/ 26 h 204"/>
              <a:gd name="T98" fmla="*/ 217 w 254"/>
              <a:gd name="T99" fmla="*/ 12 h 204"/>
              <a:gd name="T100" fmla="*/ 243 w 254"/>
              <a:gd name="T101" fmla="*/ 3 h 204"/>
              <a:gd name="T102" fmla="*/ 250 w 254"/>
              <a:gd name="T103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54" h="204">
                <a:moveTo>
                  <a:pt x="87" y="144"/>
                </a:moveTo>
                <a:lnTo>
                  <a:pt x="130" y="167"/>
                </a:lnTo>
                <a:lnTo>
                  <a:pt x="128" y="169"/>
                </a:lnTo>
                <a:lnTo>
                  <a:pt x="123" y="174"/>
                </a:lnTo>
                <a:lnTo>
                  <a:pt x="116" y="180"/>
                </a:lnTo>
                <a:lnTo>
                  <a:pt x="107" y="188"/>
                </a:lnTo>
                <a:lnTo>
                  <a:pt x="100" y="194"/>
                </a:lnTo>
                <a:lnTo>
                  <a:pt x="95" y="199"/>
                </a:lnTo>
                <a:lnTo>
                  <a:pt x="91" y="203"/>
                </a:lnTo>
                <a:lnTo>
                  <a:pt x="90" y="204"/>
                </a:lnTo>
                <a:lnTo>
                  <a:pt x="88" y="204"/>
                </a:lnTo>
                <a:lnTo>
                  <a:pt x="87" y="203"/>
                </a:lnTo>
                <a:lnTo>
                  <a:pt x="87" y="200"/>
                </a:lnTo>
                <a:lnTo>
                  <a:pt x="87" y="144"/>
                </a:lnTo>
                <a:close/>
                <a:moveTo>
                  <a:pt x="250" y="0"/>
                </a:moveTo>
                <a:lnTo>
                  <a:pt x="253" y="2"/>
                </a:lnTo>
                <a:lnTo>
                  <a:pt x="254" y="4"/>
                </a:lnTo>
                <a:lnTo>
                  <a:pt x="253" y="7"/>
                </a:lnTo>
                <a:lnTo>
                  <a:pt x="253" y="12"/>
                </a:lnTo>
                <a:lnTo>
                  <a:pt x="250" y="23"/>
                </a:lnTo>
                <a:lnTo>
                  <a:pt x="246" y="38"/>
                </a:lnTo>
                <a:lnTo>
                  <a:pt x="241" y="59"/>
                </a:lnTo>
                <a:lnTo>
                  <a:pt x="236" y="81"/>
                </a:lnTo>
                <a:lnTo>
                  <a:pt x="231" y="103"/>
                </a:lnTo>
                <a:lnTo>
                  <a:pt x="226" y="125"/>
                </a:lnTo>
                <a:lnTo>
                  <a:pt x="221" y="146"/>
                </a:lnTo>
                <a:lnTo>
                  <a:pt x="217" y="162"/>
                </a:lnTo>
                <a:lnTo>
                  <a:pt x="214" y="174"/>
                </a:lnTo>
                <a:lnTo>
                  <a:pt x="213" y="179"/>
                </a:lnTo>
                <a:lnTo>
                  <a:pt x="212" y="181"/>
                </a:lnTo>
                <a:lnTo>
                  <a:pt x="211" y="184"/>
                </a:lnTo>
                <a:lnTo>
                  <a:pt x="208" y="184"/>
                </a:lnTo>
                <a:lnTo>
                  <a:pt x="206" y="184"/>
                </a:lnTo>
                <a:lnTo>
                  <a:pt x="203" y="184"/>
                </a:lnTo>
                <a:lnTo>
                  <a:pt x="199" y="181"/>
                </a:lnTo>
                <a:lnTo>
                  <a:pt x="190" y="176"/>
                </a:lnTo>
                <a:lnTo>
                  <a:pt x="179" y="171"/>
                </a:lnTo>
                <a:lnTo>
                  <a:pt x="167" y="165"/>
                </a:lnTo>
                <a:lnTo>
                  <a:pt x="155" y="157"/>
                </a:lnTo>
                <a:lnTo>
                  <a:pt x="144" y="152"/>
                </a:lnTo>
                <a:lnTo>
                  <a:pt x="137" y="148"/>
                </a:lnTo>
                <a:lnTo>
                  <a:pt x="134" y="147"/>
                </a:lnTo>
                <a:lnTo>
                  <a:pt x="134" y="147"/>
                </a:lnTo>
                <a:lnTo>
                  <a:pt x="127" y="142"/>
                </a:lnTo>
                <a:lnTo>
                  <a:pt x="133" y="135"/>
                </a:lnTo>
                <a:lnTo>
                  <a:pt x="133" y="135"/>
                </a:lnTo>
                <a:lnTo>
                  <a:pt x="134" y="133"/>
                </a:lnTo>
                <a:lnTo>
                  <a:pt x="141" y="126"/>
                </a:lnTo>
                <a:lnTo>
                  <a:pt x="149" y="118"/>
                </a:lnTo>
                <a:lnTo>
                  <a:pt x="160" y="105"/>
                </a:lnTo>
                <a:lnTo>
                  <a:pt x="172" y="92"/>
                </a:lnTo>
                <a:lnTo>
                  <a:pt x="186" y="77"/>
                </a:lnTo>
                <a:lnTo>
                  <a:pt x="199" y="63"/>
                </a:lnTo>
                <a:lnTo>
                  <a:pt x="212" y="49"/>
                </a:lnTo>
                <a:lnTo>
                  <a:pt x="223" y="37"/>
                </a:lnTo>
                <a:lnTo>
                  <a:pt x="232" y="27"/>
                </a:lnTo>
                <a:lnTo>
                  <a:pt x="239" y="21"/>
                </a:lnTo>
                <a:lnTo>
                  <a:pt x="241" y="18"/>
                </a:lnTo>
                <a:lnTo>
                  <a:pt x="241" y="17"/>
                </a:lnTo>
                <a:lnTo>
                  <a:pt x="240" y="16"/>
                </a:lnTo>
                <a:lnTo>
                  <a:pt x="240" y="16"/>
                </a:lnTo>
                <a:lnTo>
                  <a:pt x="237" y="16"/>
                </a:lnTo>
                <a:lnTo>
                  <a:pt x="235" y="18"/>
                </a:lnTo>
                <a:lnTo>
                  <a:pt x="227" y="23"/>
                </a:lnTo>
                <a:lnTo>
                  <a:pt x="217" y="31"/>
                </a:lnTo>
                <a:lnTo>
                  <a:pt x="203" y="41"/>
                </a:lnTo>
                <a:lnTo>
                  <a:pt x="188" y="53"/>
                </a:lnTo>
                <a:lnTo>
                  <a:pt x="170" y="65"/>
                </a:lnTo>
                <a:lnTo>
                  <a:pt x="153" y="78"/>
                </a:lnTo>
                <a:lnTo>
                  <a:pt x="137" y="89"/>
                </a:lnTo>
                <a:lnTo>
                  <a:pt x="120" y="101"/>
                </a:lnTo>
                <a:lnTo>
                  <a:pt x="107" y="111"/>
                </a:lnTo>
                <a:lnTo>
                  <a:pt x="96" y="119"/>
                </a:lnTo>
                <a:lnTo>
                  <a:pt x="90" y="124"/>
                </a:lnTo>
                <a:lnTo>
                  <a:pt x="87" y="126"/>
                </a:lnTo>
                <a:lnTo>
                  <a:pt x="56" y="114"/>
                </a:lnTo>
                <a:lnTo>
                  <a:pt x="56" y="114"/>
                </a:lnTo>
                <a:lnTo>
                  <a:pt x="54" y="112"/>
                </a:lnTo>
                <a:lnTo>
                  <a:pt x="46" y="110"/>
                </a:lnTo>
                <a:lnTo>
                  <a:pt x="37" y="106"/>
                </a:lnTo>
                <a:lnTo>
                  <a:pt x="27" y="102"/>
                </a:lnTo>
                <a:lnTo>
                  <a:pt x="17" y="98"/>
                </a:lnTo>
                <a:lnTo>
                  <a:pt x="8" y="95"/>
                </a:lnTo>
                <a:lnTo>
                  <a:pt x="4" y="93"/>
                </a:lnTo>
                <a:lnTo>
                  <a:pt x="2" y="92"/>
                </a:lnTo>
                <a:lnTo>
                  <a:pt x="0" y="91"/>
                </a:lnTo>
                <a:lnTo>
                  <a:pt x="0" y="88"/>
                </a:lnTo>
                <a:lnTo>
                  <a:pt x="2" y="87"/>
                </a:lnTo>
                <a:lnTo>
                  <a:pt x="4" y="87"/>
                </a:lnTo>
                <a:lnTo>
                  <a:pt x="8" y="84"/>
                </a:lnTo>
                <a:lnTo>
                  <a:pt x="18" y="81"/>
                </a:lnTo>
                <a:lnTo>
                  <a:pt x="33" y="75"/>
                </a:lnTo>
                <a:lnTo>
                  <a:pt x="53" y="69"/>
                </a:lnTo>
                <a:lnTo>
                  <a:pt x="76" y="61"/>
                </a:lnTo>
                <a:lnTo>
                  <a:pt x="100" y="53"/>
                </a:lnTo>
                <a:lnTo>
                  <a:pt x="125" y="44"/>
                </a:lnTo>
                <a:lnTo>
                  <a:pt x="151" y="35"/>
                </a:lnTo>
                <a:lnTo>
                  <a:pt x="175" y="26"/>
                </a:lnTo>
                <a:lnTo>
                  <a:pt x="197" y="18"/>
                </a:lnTo>
                <a:lnTo>
                  <a:pt x="217" y="12"/>
                </a:lnTo>
                <a:lnTo>
                  <a:pt x="232" y="5"/>
                </a:lnTo>
                <a:lnTo>
                  <a:pt x="243" y="3"/>
                </a:lnTo>
                <a:lnTo>
                  <a:pt x="246" y="0"/>
                </a:lnTo>
                <a:lnTo>
                  <a:pt x="250" y="0"/>
                </a:lnTo>
                <a:close/>
              </a:path>
            </a:pathLst>
          </a:custGeom>
          <a:solidFill>
            <a:srgbClr val="D9742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0" name="文本框 51"/>
          <p:cNvSpPr txBox="1"/>
          <p:nvPr/>
        </p:nvSpPr>
        <p:spPr>
          <a:xfrm>
            <a:off x="3881422" y="4214818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D9742C"/>
                </a:solidFill>
                <a:latin typeface="Calibri" panose="020F0502020204030204" pitchFamily="34" charset="0"/>
              </a:rPr>
              <a:t>分析设计</a:t>
            </a:r>
            <a:endParaRPr lang="zh-CN" altLang="en-US" sz="2400" dirty="0">
              <a:solidFill>
                <a:srgbClr val="D9742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7661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732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9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658371" y="3433173"/>
            <a:ext cx="4744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D9742C"/>
                </a:solidFill>
                <a:latin typeface="Calibri" panose="020F0502020204030204" pitchFamily="34" charset="0"/>
                <a:ea typeface="华文细黑" panose="02010600040101010101" pitchFamily="2" charset="-122"/>
                <a:cs typeface="Aharoni" panose="02010803020104030203" pitchFamily="2" charset="-79"/>
                <a:sym typeface="Nixie One" charset="-122"/>
              </a:rPr>
              <a:t>不停的寻找，不停的尝试，不停的完成</a:t>
            </a:r>
            <a:endParaRPr lang="zh-CN" altLang="en-US" sz="2000" dirty="0">
              <a:solidFill>
                <a:srgbClr val="D9742C"/>
              </a:solidFill>
              <a:latin typeface="Calibri" panose="020F0502020204030204" pitchFamily="34" charset="0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58371" y="2224498"/>
            <a:ext cx="1208675" cy="1208675"/>
            <a:chOff x="675935" y="-638075"/>
            <a:chExt cx="1704875" cy="1704875"/>
          </a:xfrm>
        </p:grpSpPr>
        <p:sp>
          <p:nvSpPr>
            <p:cNvPr id="2" name="圆角矩形 1"/>
            <p:cNvSpPr/>
            <p:nvPr/>
          </p:nvSpPr>
          <p:spPr>
            <a:xfrm>
              <a:off x="675935" y="-638075"/>
              <a:ext cx="1704875" cy="1704875"/>
            </a:xfrm>
            <a:prstGeom prst="roundRect">
              <a:avLst/>
            </a:prstGeom>
            <a:noFill/>
            <a:ln w="28575">
              <a:solidFill>
                <a:srgbClr val="D974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10" name="Freeform 130"/>
            <p:cNvSpPr>
              <a:spLocks noEditPoints="1"/>
            </p:cNvSpPr>
            <p:nvPr/>
          </p:nvSpPr>
          <p:spPr bwMode="auto">
            <a:xfrm>
              <a:off x="861182" y="-291450"/>
              <a:ext cx="1334380" cy="1011623"/>
            </a:xfrm>
            <a:custGeom>
              <a:avLst/>
              <a:gdLst>
                <a:gd name="T0" fmla="*/ 138 w 277"/>
                <a:gd name="T1" fmla="*/ 183 h 210"/>
                <a:gd name="T2" fmla="*/ 212 w 277"/>
                <a:gd name="T3" fmla="*/ 156 h 210"/>
                <a:gd name="T4" fmla="*/ 209 w 277"/>
                <a:gd name="T5" fmla="*/ 171 h 210"/>
                <a:gd name="T6" fmla="*/ 200 w 277"/>
                <a:gd name="T7" fmla="*/ 182 h 210"/>
                <a:gd name="T8" fmla="*/ 170 w 277"/>
                <a:gd name="T9" fmla="*/ 196 h 210"/>
                <a:gd name="T10" fmla="*/ 146 w 277"/>
                <a:gd name="T11" fmla="*/ 209 h 210"/>
                <a:gd name="T12" fmla="*/ 129 w 277"/>
                <a:gd name="T13" fmla="*/ 209 h 210"/>
                <a:gd name="T14" fmla="*/ 105 w 277"/>
                <a:gd name="T15" fmla="*/ 194 h 210"/>
                <a:gd name="T16" fmla="*/ 70 w 277"/>
                <a:gd name="T17" fmla="*/ 176 h 210"/>
                <a:gd name="T18" fmla="*/ 51 w 277"/>
                <a:gd name="T19" fmla="*/ 153 h 210"/>
                <a:gd name="T20" fmla="*/ 248 w 277"/>
                <a:gd name="T21" fmla="*/ 98 h 210"/>
                <a:gd name="T22" fmla="*/ 251 w 277"/>
                <a:gd name="T23" fmla="*/ 103 h 210"/>
                <a:gd name="T24" fmla="*/ 255 w 277"/>
                <a:gd name="T25" fmla="*/ 124 h 210"/>
                <a:gd name="T26" fmla="*/ 256 w 277"/>
                <a:gd name="T27" fmla="*/ 161 h 210"/>
                <a:gd name="T28" fmla="*/ 253 w 277"/>
                <a:gd name="T29" fmla="*/ 193 h 210"/>
                <a:gd name="T30" fmla="*/ 248 w 277"/>
                <a:gd name="T31" fmla="*/ 197 h 210"/>
                <a:gd name="T32" fmla="*/ 243 w 277"/>
                <a:gd name="T33" fmla="*/ 197 h 210"/>
                <a:gd name="T34" fmla="*/ 238 w 277"/>
                <a:gd name="T35" fmla="*/ 196 h 210"/>
                <a:gd name="T36" fmla="*/ 234 w 277"/>
                <a:gd name="T37" fmla="*/ 192 h 210"/>
                <a:gd name="T38" fmla="*/ 238 w 277"/>
                <a:gd name="T39" fmla="*/ 165 h 210"/>
                <a:gd name="T40" fmla="*/ 237 w 277"/>
                <a:gd name="T41" fmla="*/ 130 h 210"/>
                <a:gd name="T42" fmla="*/ 232 w 277"/>
                <a:gd name="T43" fmla="*/ 114 h 210"/>
                <a:gd name="T44" fmla="*/ 229 w 277"/>
                <a:gd name="T45" fmla="*/ 109 h 210"/>
                <a:gd name="T46" fmla="*/ 143 w 277"/>
                <a:gd name="T47" fmla="*/ 0 h 210"/>
                <a:gd name="T48" fmla="*/ 270 w 277"/>
                <a:gd name="T49" fmla="*/ 68 h 210"/>
                <a:gd name="T50" fmla="*/ 275 w 277"/>
                <a:gd name="T51" fmla="*/ 74 h 210"/>
                <a:gd name="T52" fmla="*/ 275 w 277"/>
                <a:gd name="T53" fmla="*/ 80 h 210"/>
                <a:gd name="T54" fmla="*/ 270 w 277"/>
                <a:gd name="T55" fmla="*/ 87 h 210"/>
                <a:gd name="T56" fmla="*/ 162 w 277"/>
                <a:gd name="T57" fmla="*/ 70 h 210"/>
                <a:gd name="T58" fmla="*/ 148 w 277"/>
                <a:gd name="T59" fmla="*/ 61 h 210"/>
                <a:gd name="T60" fmla="*/ 124 w 277"/>
                <a:gd name="T61" fmla="*/ 62 h 210"/>
                <a:gd name="T62" fmla="*/ 111 w 277"/>
                <a:gd name="T63" fmla="*/ 75 h 210"/>
                <a:gd name="T64" fmla="*/ 124 w 277"/>
                <a:gd name="T65" fmla="*/ 89 h 210"/>
                <a:gd name="T66" fmla="*/ 143 w 277"/>
                <a:gd name="T67" fmla="*/ 91 h 210"/>
                <a:gd name="T68" fmla="*/ 229 w 277"/>
                <a:gd name="T69" fmla="*/ 109 h 210"/>
                <a:gd name="T70" fmla="*/ 143 w 277"/>
                <a:gd name="T71" fmla="*/ 155 h 210"/>
                <a:gd name="T72" fmla="*/ 121 w 277"/>
                <a:gd name="T73" fmla="*/ 151 h 210"/>
                <a:gd name="T74" fmla="*/ 2 w 277"/>
                <a:gd name="T75" fmla="*/ 83 h 210"/>
                <a:gd name="T76" fmla="*/ 0 w 277"/>
                <a:gd name="T77" fmla="*/ 77 h 210"/>
                <a:gd name="T78" fmla="*/ 2 w 277"/>
                <a:gd name="T79" fmla="*/ 70 h 210"/>
                <a:gd name="T80" fmla="*/ 121 w 277"/>
                <a:gd name="T81" fmla="*/ 3 h 210"/>
                <a:gd name="T82" fmla="*/ 143 w 277"/>
                <a:gd name="T83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7" h="210">
                  <a:moveTo>
                    <a:pt x="44" y="135"/>
                  </a:moveTo>
                  <a:lnTo>
                    <a:pt x="138" y="183"/>
                  </a:lnTo>
                  <a:lnTo>
                    <a:pt x="215" y="146"/>
                  </a:lnTo>
                  <a:lnTo>
                    <a:pt x="212" y="156"/>
                  </a:lnTo>
                  <a:lnTo>
                    <a:pt x="211" y="165"/>
                  </a:lnTo>
                  <a:lnTo>
                    <a:pt x="209" y="171"/>
                  </a:lnTo>
                  <a:lnTo>
                    <a:pt x="206" y="176"/>
                  </a:lnTo>
                  <a:lnTo>
                    <a:pt x="200" y="182"/>
                  </a:lnTo>
                  <a:lnTo>
                    <a:pt x="188" y="187"/>
                  </a:lnTo>
                  <a:lnTo>
                    <a:pt x="170" y="196"/>
                  </a:lnTo>
                  <a:lnTo>
                    <a:pt x="157" y="203"/>
                  </a:lnTo>
                  <a:lnTo>
                    <a:pt x="146" y="209"/>
                  </a:lnTo>
                  <a:lnTo>
                    <a:pt x="138" y="210"/>
                  </a:lnTo>
                  <a:lnTo>
                    <a:pt x="129" y="209"/>
                  </a:lnTo>
                  <a:lnTo>
                    <a:pt x="119" y="202"/>
                  </a:lnTo>
                  <a:lnTo>
                    <a:pt x="105" y="194"/>
                  </a:lnTo>
                  <a:lnTo>
                    <a:pt x="87" y="185"/>
                  </a:lnTo>
                  <a:lnTo>
                    <a:pt x="70" y="176"/>
                  </a:lnTo>
                  <a:lnTo>
                    <a:pt x="59" y="166"/>
                  </a:lnTo>
                  <a:lnTo>
                    <a:pt x="51" y="153"/>
                  </a:lnTo>
                  <a:lnTo>
                    <a:pt x="44" y="135"/>
                  </a:lnTo>
                  <a:close/>
                  <a:moveTo>
                    <a:pt x="248" y="98"/>
                  </a:moveTo>
                  <a:lnTo>
                    <a:pt x="250" y="100"/>
                  </a:lnTo>
                  <a:lnTo>
                    <a:pt x="251" y="103"/>
                  </a:lnTo>
                  <a:lnTo>
                    <a:pt x="253" y="111"/>
                  </a:lnTo>
                  <a:lnTo>
                    <a:pt x="255" y="124"/>
                  </a:lnTo>
                  <a:lnTo>
                    <a:pt x="256" y="141"/>
                  </a:lnTo>
                  <a:lnTo>
                    <a:pt x="256" y="161"/>
                  </a:lnTo>
                  <a:lnTo>
                    <a:pt x="253" y="189"/>
                  </a:lnTo>
                  <a:lnTo>
                    <a:pt x="253" y="193"/>
                  </a:lnTo>
                  <a:lnTo>
                    <a:pt x="251" y="196"/>
                  </a:lnTo>
                  <a:lnTo>
                    <a:pt x="248" y="197"/>
                  </a:lnTo>
                  <a:lnTo>
                    <a:pt x="246" y="197"/>
                  </a:lnTo>
                  <a:lnTo>
                    <a:pt x="243" y="197"/>
                  </a:lnTo>
                  <a:lnTo>
                    <a:pt x="241" y="197"/>
                  </a:lnTo>
                  <a:lnTo>
                    <a:pt x="238" y="196"/>
                  </a:lnTo>
                  <a:lnTo>
                    <a:pt x="235" y="193"/>
                  </a:lnTo>
                  <a:lnTo>
                    <a:pt x="234" y="192"/>
                  </a:lnTo>
                  <a:lnTo>
                    <a:pt x="234" y="191"/>
                  </a:lnTo>
                  <a:lnTo>
                    <a:pt x="238" y="165"/>
                  </a:lnTo>
                  <a:lnTo>
                    <a:pt x="238" y="146"/>
                  </a:lnTo>
                  <a:lnTo>
                    <a:pt x="237" y="130"/>
                  </a:lnTo>
                  <a:lnTo>
                    <a:pt x="234" y="120"/>
                  </a:lnTo>
                  <a:lnTo>
                    <a:pt x="232" y="114"/>
                  </a:lnTo>
                  <a:lnTo>
                    <a:pt x="230" y="110"/>
                  </a:lnTo>
                  <a:lnTo>
                    <a:pt x="229" y="109"/>
                  </a:lnTo>
                  <a:lnTo>
                    <a:pt x="248" y="98"/>
                  </a:lnTo>
                  <a:close/>
                  <a:moveTo>
                    <a:pt x="143" y="0"/>
                  </a:moveTo>
                  <a:lnTo>
                    <a:pt x="155" y="3"/>
                  </a:lnTo>
                  <a:lnTo>
                    <a:pt x="270" y="68"/>
                  </a:lnTo>
                  <a:lnTo>
                    <a:pt x="274" y="70"/>
                  </a:lnTo>
                  <a:lnTo>
                    <a:pt x="275" y="74"/>
                  </a:lnTo>
                  <a:lnTo>
                    <a:pt x="277" y="77"/>
                  </a:lnTo>
                  <a:lnTo>
                    <a:pt x="275" y="80"/>
                  </a:lnTo>
                  <a:lnTo>
                    <a:pt x="274" y="83"/>
                  </a:lnTo>
                  <a:lnTo>
                    <a:pt x="270" y="87"/>
                  </a:lnTo>
                  <a:lnTo>
                    <a:pt x="248" y="98"/>
                  </a:lnTo>
                  <a:lnTo>
                    <a:pt x="162" y="70"/>
                  </a:lnTo>
                  <a:lnTo>
                    <a:pt x="157" y="65"/>
                  </a:lnTo>
                  <a:lnTo>
                    <a:pt x="148" y="61"/>
                  </a:lnTo>
                  <a:lnTo>
                    <a:pt x="138" y="60"/>
                  </a:lnTo>
                  <a:lnTo>
                    <a:pt x="124" y="62"/>
                  </a:lnTo>
                  <a:lnTo>
                    <a:pt x="115" y="68"/>
                  </a:lnTo>
                  <a:lnTo>
                    <a:pt x="111" y="75"/>
                  </a:lnTo>
                  <a:lnTo>
                    <a:pt x="115" y="83"/>
                  </a:lnTo>
                  <a:lnTo>
                    <a:pt x="124" y="89"/>
                  </a:lnTo>
                  <a:lnTo>
                    <a:pt x="138" y="92"/>
                  </a:lnTo>
                  <a:lnTo>
                    <a:pt x="143" y="91"/>
                  </a:lnTo>
                  <a:lnTo>
                    <a:pt x="148" y="91"/>
                  </a:lnTo>
                  <a:lnTo>
                    <a:pt x="229" y="109"/>
                  </a:lnTo>
                  <a:lnTo>
                    <a:pt x="155" y="151"/>
                  </a:lnTo>
                  <a:lnTo>
                    <a:pt x="143" y="155"/>
                  </a:lnTo>
                  <a:lnTo>
                    <a:pt x="132" y="155"/>
                  </a:lnTo>
                  <a:lnTo>
                    <a:pt x="121" y="151"/>
                  </a:lnTo>
                  <a:lnTo>
                    <a:pt x="6" y="87"/>
                  </a:lnTo>
                  <a:lnTo>
                    <a:pt x="2" y="83"/>
                  </a:lnTo>
                  <a:lnTo>
                    <a:pt x="0" y="80"/>
                  </a:lnTo>
                  <a:lnTo>
                    <a:pt x="0" y="77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8"/>
                  </a:lnTo>
                  <a:lnTo>
                    <a:pt x="121" y="3"/>
                  </a:lnTo>
                  <a:lnTo>
                    <a:pt x="132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D9742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948979" y="2362876"/>
            <a:ext cx="3842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D9742C"/>
                </a:solidFill>
                <a:latin typeface="Calibri" panose="020F0502020204030204" pitchFamily="34" charset="0"/>
              </a:rPr>
              <a:t>CODE</a:t>
            </a:r>
            <a:endParaRPr lang="zh-CN" altLang="en-US" sz="3600" b="1" dirty="0">
              <a:solidFill>
                <a:srgbClr val="D9742C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72425" y="2801042"/>
            <a:ext cx="3465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D9742C"/>
                </a:solidFill>
                <a:latin typeface="Calibri" panose="020F0502020204030204" pitchFamily="34" charset="0"/>
              </a:rPr>
              <a:t>write</a:t>
            </a:r>
            <a:endParaRPr lang="zh-CN" altLang="en-US" sz="2800" b="1" dirty="0">
              <a:solidFill>
                <a:srgbClr val="D9742C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6789498" y="3433173"/>
            <a:ext cx="4744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rgbClr val="17324D"/>
                </a:solidFill>
                <a:latin typeface="Calibri" panose="020F0502020204030204" pitchFamily="34" charset="0"/>
                <a:ea typeface="华文细黑" panose="02010600040101010101" pitchFamily="2" charset="-122"/>
                <a:cs typeface="Aharoni" panose="02010803020104030203" pitchFamily="2" charset="-79"/>
                <a:sym typeface="Nixie One" charset="-122"/>
              </a:rPr>
              <a:t>每一次尝试都不停的有</a:t>
            </a:r>
            <a:r>
              <a:rPr lang="en-US" altLang="zh-CN" sz="2400" dirty="0" smtClean="0">
                <a:solidFill>
                  <a:srgbClr val="17324D"/>
                </a:solidFill>
                <a:latin typeface="Calibri" panose="020F0502020204030204" pitchFamily="34" charset="0"/>
                <a:ea typeface="华文细黑" panose="02010600040101010101" pitchFamily="2" charset="-122"/>
                <a:cs typeface="Aharoni" panose="02010803020104030203" pitchFamily="2" charset="-79"/>
                <a:sym typeface="Nixie One" charset="-122"/>
              </a:rPr>
              <a:t>bug</a:t>
            </a:r>
            <a:r>
              <a:rPr lang="zh-CN" altLang="en-US" sz="2400" dirty="0" smtClean="0">
                <a:solidFill>
                  <a:srgbClr val="17324D"/>
                </a:solidFill>
                <a:latin typeface="Calibri" panose="020F0502020204030204" pitchFamily="34" charset="0"/>
                <a:ea typeface="华文细黑" panose="02010600040101010101" pitchFamily="2" charset="-122"/>
                <a:cs typeface="Aharoni" panose="02010803020104030203" pitchFamily="2" charset="-79"/>
                <a:sym typeface="Nixie One" charset="-122"/>
              </a:rPr>
              <a:t>，心情那个纠结；每一次解决</a:t>
            </a:r>
            <a:r>
              <a:rPr lang="en-US" altLang="zh-CN" sz="2400" dirty="0" smtClean="0">
                <a:solidFill>
                  <a:srgbClr val="17324D"/>
                </a:solidFill>
                <a:latin typeface="Calibri" panose="020F0502020204030204" pitchFamily="34" charset="0"/>
                <a:ea typeface="华文细黑" panose="02010600040101010101" pitchFamily="2" charset="-122"/>
                <a:cs typeface="Aharoni" panose="02010803020104030203" pitchFamily="2" charset="-79"/>
                <a:sym typeface="Nixie One" charset="-122"/>
              </a:rPr>
              <a:t>bug</a:t>
            </a:r>
            <a:r>
              <a:rPr lang="zh-CN" altLang="en-US" sz="2400" dirty="0" smtClean="0">
                <a:solidFill>
                  <a:srgbClr val="17324D"/>
                </a:solidFill>
                <a:latin typeface="Calibri" panose="020F0502020204030204" pitchFamily="34" charset="0"/>
                <a:ea typeface="华文细黑" panose="02010600040101010101" pitchFamily="2" charset="-122"/>
                <a:cs typeface="Aharoni" panose="02010803020104030203" pitchFamily="2" charset="-79"/>
                <a:sym typeface="Nixie One" charset="-122"/>
              </a:rPr>
              <a:t>，心情有事无比的舒畅</a:t>
            </a:r>
            <a:endParaRPr lang="zh-CN" altLang="en-US" sz="2000" dirty="0">
              <a:solidFill>
                <a:srgbClr val="17324D"/>
              </a:solidFill>
              <a:latin typeface="Calibri" panose="020F0502020204030204" pitchFamily="34" charset="0"/>
              <a:ea typeface="华文细黑" panose="0201060004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01380" y="2409768"/>
            <a:ext cx="383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 smtClean="0">
                <a:solidFill>
                  <a:srgbClr val="17324D"/>
                </a:solidFill>
                <a:latin typeface="Calibri" panose="020F0502020204030204" pitchFamily="34" charset="0"/>
              </a:rPr>
              <a:t>BUG</a:t>
            </a:r>
            <a:endParaRPr lang="zh-CN" altLang="en-US" sz="3600" b="1" dirty="0">
              <a:solidFill>
                <a:srgbClr val="17324D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68738" y="2863859"/>
            <a:ext cx="3465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dirty="0" smtClean="0">
                <a:solidFill>
                  <a:srgbClr val="17324D"/>
                </a:solidFill>
                <a:latin typeface="Calibri" panose="020F0502020204030204" pitchFamily="34" charset="0"/>
              </a:rPr>
              <a:t>debug</a:t>
            </a:r>
            <a:endParaRPr lang="zh-CN" altLang="en-US" sz="2800" b="1" dirty="0">
              <a:solidFill>
                <a:srgbClr val="17324D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0179447" y="2203715"/>
            <a:ext cx="1208675" cy="1208675"/>
          </a:xfrm>
          <a:prstGeom prst="roundRect">
            <a:avLst/>
          </a:prstGeom>
          <a:noFill/>
          <a:ln w="28575">
            <a:solidFill>
              <a:srgbClr val="173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1" name="Freeform 134"/>
          <p:cNvSpPr>
            <a:spLocks/>
          </p:cNvSpPr>
          <p:nvPr/>
        </p:nvSpPr>
        <p:spPr bwMode="auto">
          <a:xfrm>
            <a:off x="10460719" y="2409768"/>
            <a:ext cx="646129" cy="900563"/>
          </a:xfrm>
          <a:custGeom>
            <a:avLst/>
            <a:gdLst>
              <a:gd name="T0" fmla="*/ 64 w 193"/>
              <a:gd name="T1" fmla="*/ 3 h 269"/>
              <a:gd name="T2" fmla="*/ 192 w 193"/>
              <a:gd name="T3" fmla="*/ 69 h 269"/>
              <a:gd name="T4" fmla="*/ 193 w 193"/>
              <a:gd name="T5" fmla="*/ 75 h 269"/>
              <a:gd name="T6" fmla="*/ 193 w 193"/>
              <a:gd name="T7" fmla="*/ 235 h 269"/>
              <a:gd name="T8" fmla="*/ 187 w 193"/>
              <a:gd name="T9" fmla="*/ 240 h 269"/>
              <a:gd name="T10" fmla="*/ 181 w 193"/>
              <a:gd name="T11" fmla="*/ 241 h 269"/>
              <a:gd name="T12" fmla="*/ 174 w 193"/>
              <a:gd name="T13" fmla="*/ 239 h 269"/>
              <a:gd name="T14" fmla="*/ 170 w 193"/>
              <a:gd name="T15" fmla="*/ 235 h 269"/>
              <a:gd name="T16" fmla="*/ 170 w 193"/>
              <a:gd name="T17" fmla="*/ 139 h 269"/>
              <a:gd name="T18" fmla="*/ 170 w 193"/>
              <a:gd name="T19" fmla="*/ 103 h 269"/>
              <a:gd name="T20" fmla="*/ 170 w 193"/>
              <a:gd name="T21" fmla="*/ 86 h 269"/>
              <a:gd name="T22" fmla="*/ 169 w 193"/>
              <a:gd name="T23" fmla="*/ 83 h 269"/>
              <a:gd name="T24" fmla="*/ 166 w 193"/>
              <a:gd name="T25" fmla="*/ 81 h 269"/>
              <a:gd name="T26" fmla="*/ 154 w 193"/>
              <a:gd name="T27" fmla="*/ 75 h 269"/>
              <a:gd name="T28" fmla="*/ 125 w 193"/>
              <a:gd name="T29" fmla="*/ 59 h 269"/>
              <a:gd name="T30" fmla="*/ 93 w 193"/>
              <a:gd name="T31" fmla="*/ 42 h 269"/>
              <a:gd name="T32" fmla="*/ 65 w 193"/>
              <a:gd name="T33" fmla="*/ 27 h 269"/>
              <a:gd name="T34" fmla="*/ 55 w 193"/>
              <a:gd name="T35" fmla="*/ 21 h 269"/>
              <a:gd name="T36" fmla="*/ 50 w 193"/>
              <a:gd name="T37" fmla="*/ 21 h 269"/>
              <a:gd name="T38" fmla="*/ 41 w 193"/>
              <a:gd name="T39" fmla="*/ 22 h 269"/>
              <a:gd name="T40" fmla="*/ 29 w 193"/>
              <a:gd name="T41" fmla="*/ 27 h 269"/>
              <a:gd name="T42" fmla="*/ 22 w 193"/>
              <a:gd name="T43" fmla="*/ 33 h 269"/>
              <a:gd name="T44" fmla="*/ 133 w 193"/>
              <a:gd name="T45" fmla="*/ 100 h 269"/>
              <a:gd name="T46" fmla="*/ 138 w 193"/>
              <a:gd name="T47" fmla="*/ 104 h 269"/>
              <a:gd name="T48" fmla="*/ 138 w 193"/>
              <a:gd name="T49" fmla="*/ 260 h 269"/>
              <a:gd name="T50" fmla="*/ 136 w 193"/>
              <a:gd name="T51" fmla="*/ 265 h 269"/>
              <a:gd name="T52" fmla="*/ 131 w 193"/>
              <a:gd name="T53" fmla="*/ 268 h 269"/>
              <a:gd name="T54" fmla="*/ 125 w 193"/>
              <a:gd name="T55" fmla="*/ 268 h 269"/>
              <a:gd name="T56" fmla="*/ 119 w 193"/>
              <a:gd name="T57" fmla="*/ 265 h 269"/>
              <a:gd name="T58" fmla="*/ 98 w 193"/>
              <a:gd name="T59" fmla="*/ 251 h 269"/>
              <a:gd name="T60" fmla="*/ 68 w 193"/>
              <a:gd name="T61" fmla="*/ 232 h 269"/>
              <a:gd name="T62" fmla="*/ 36 w 193"/>
              <a:gd name="T63" fmla="*/ 213 h 269"/>
              <a:gd name="T64" fmla="*/ 14 w 193"/>
              <a:gd name="T65" fmla="*/ 199 h 269"/>
              <a:gd name="T66" fmla="*/ 6 w 193"/>
              <a:gd name="T67" fmla="*/ 194 h 269"/>
              <a:gd name="T68" fmla="*/ 2 w 193"/>
              <a:gd name="T69" fmla="*/ 189 h 269"/>
              <a:gd name="T70" fmla="*/ 0 w 193"/>
              <a:gd name="T71" fmla="*/ 41 h 269"/>
              <a:gd name="T72" fmla="*/ 0 w 193"/>
              <a:gd name="T73" fmla="*/ 36 h 269"/>
              <a:gd name="T74" fmla="*/ 4 w 193"/>
              <a:gd name="T75" fmla="*/ 27 h 269"/>
              <a:gd name="T76" fmla="*/ 20 w 193"/>
              <a:gd name="T77" fmla="*/ 12 h 269"/>
              <a:gd name="T78" fmla="*/ 43 w 193"/>
              <a:gd name="T79" fmla="*/ 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3" h="269">
                <a:moveTo>
                  <a:pt x="55" y="0"/>
                </a:moveTo>
                <a:lnTo>
                  <a:pt x="64" y="3"/>
                </a:lnTo>
                <a:lnTo>
                  <a:pt x="190" y="67"/>
                </a:lnTo>
                <a:lnTo>
                  <a:pt x="192" y="69"/>
                </a:lnTo>
                <a:lnTo>
                  <a:pt x="193" y="72"/>
                </a:lnTo>
                <a:lnTo>
                  <a:pt x="193" y="75"/>
                </a:lnTo>
                <a:lnTo>
                  <a:pt x="193" y="231"/>
                </a:lnTo>
                <a:lnTo>
                  <a:pt x="193" y="235"/>
                </a:lnTo>
                <a:lnTo>
                  <a:pt x="191" y="239"/>
                </a:lnTo>
                <a:lnTo>
                  <a:pt x="187" y="240"/>
                </a:lnTo>
                <a:lnTo>
                  <a:pt x="183" y="241"/>
                </a:lnTo>
                <a:lnTo>
                  <a:pt x="181" y="241"/>
                </a:lnTo>
                <a:lnTo>
                  <a:pt x="177" y="240"/>
                </a:lnTo>
                <a:lnTo>
                  <a:pt x="174" y="239"/>
                </a:lnTo>
                <a:lnTo>
                  <a:pt x="172" y="237"/>
                </a:lnTo>
                <a:lnTo>
                  <a:pt x="170" y="235"/>
                </a:lnTo>
                <a:lnTo>
                  <a:pt x="170" y="231"/>
                </a:lnTo>
                <a:lnTo>
                  <a:pt x="170" y="139"/>
                </a:lnTo>
                <a:lnTo>
                  <a:pt x="170" y="119"/>
                </a:lnTo>
                <a:lnTo>
                  <a:pt x="170" y="103"/>
                </a:lnTo>
                <a:lnTo>
                  <a:pt x="170" y="91"/>
                </a:lnTo>
                <a:lnTo>
                  <a:pt x="170" y="86"/>
                </a:lnTo>
                <a:lnTo>
                  <a:pt x="170" y="85"/>
                </a:lnTo>
                <a:lnTo>
                  <a:pt x="169" y="83"/>
                </a:lnTo>
                <a:lnTo>
                  <a:pt x="169" y="82"/>
                </a:lnTo>
                <a:lnTo>
                  <a:pt x="166" y="81"/>
                </a:lnTo>
                <a:lnTo>
                  <a:pt x="163" y="80"/>
                </a:lnTo>
                <a:lnTo>
                  <a:pt x="154" y="75"/>
                </a:lnTo>
                <a:lnTo>
                  <a:pt x="141" y="68"/>
                </a:lnTo>
                <a:lnTo>
                  <a:pt x="125" y="59"/>
                </a:lnTo>
                <a:lnTo>
                  <a:pt x="109" y="50"/>
                </a:lnTo>
                <a:lnTo>
                  <a:pt x="93" y="42"/>
                </a:lnTo>
                <a:lnTo>
                  <a:pt x="78" y="33"/>
                </a:lnTo>
                <a:lnTo>
                  <a:pt x="65" y="27"/>
                </a:lnTo>
                <a:lnTo>
                  <a:pt x="57" y="23"/>
                </a:lnTo>
                <a:lnTo>
                  <a:pt x="55" y="21"/>
                </a:lnTo>
                <a:lnTo>
                  <a:pt x="52" y="21"/>
                </a:lnTo>
                <a:lnTo>
                  <a:pt x="50" y="21"/>
                </a:lnTo>
                <a:lnTo>
                  <a:pt x="46" y="21"/>
                </a:lnTo>
                <a:lnTo>
                  <a:pt x="41" y="22"/>
                </a:lnTo>
                <a:lnTo>
                  <a:pt x="36" y="23"/>
                </a:lnTo>
                <a:lnTo>
                  <a:pt x="29" y="27"/>
                </a:lnTo>
                <a:lnTo>
                  <a:pt x="25" y="31"/>
                </a:lnTo>
                <a:lnTo>
                  <a:pt x="22" y="33"/>
                </a:lnTo>
                <a:lnTo>
                  <a:pt x="20" y="36"/>
                </a:lnTo>
                <a:lnTo>
                  <a:pt x="133" y="100"/>
                </a:lnTo>
                <a:lnTo>
                  <a:pt x="136" y="101"/>
                </a:lnTo>
                <a:lnTo>
                  <a:pt x="138" y="104"/>
                </a:lnTo>
                <a:lnTo>
                  <a:pt x="138" y="108"/>
                </a:lnTo>
                <a:lnTo>
                  <a:pt x="138" y="260"/>
                </a:lnTo>
                <a:lnTo>
                  <a:pt x="138" y="263"/>
                </a:lnTo>
                <a:lnTo>
                  <a:pt x="136" y="265"/>
                </a:lnTo>
                <a:lnTo>
                  <a:pt x="133" y="268"/>
                </a:lnTo>
                <a:lnTo>
                  <a:pt x="131" y="268"/>
                </a:lnTo>
                <a:lnTo>
                  <a:pt x="128" y="269"/>
                </a:lnTo>
                <a:lnTo>
                  <a:pt x="125" y="268"/>
                </a:lnTo>
                <a:lnTo>
                  <a:pt x="123" y="268"/>
                </a:lnTo>
                <a:lnTo>
                  <a:pt x="119" y="265"/>
                </a:lnTo>
                <a:lnTo>
                  <a:pt x="111" y="260"/>
                </a:lnTo>
                <a:lnTo>
                  <a:pt x="98" y="251"/>
                </a:lnTo>
                <a:lnTo>
                  <a:pt x="83" y="242"/>
                </a:lnTo>
                <a:lnTo>
                  <a:pt x="68" y="232"/>
                </a:lnTo>
                <a:lnTo>
                  <a:pt x="51" y="222"/>
                </a:lnTo>
                <a:lnTo>
                  <a:pt x="36" y="213"/>
                </a:lnTo>
                <a:lnTo>
                  <a:pt x="23" y="205"/>
                </a:lnTo>
                <a:lnTo>
                  <a:pt x="14" y="199"/>
                </a:lnTo>
                <a:lnTo>
                  <a:pt x="9" y="196"/>
                </a:lnTo>
                <a:lnTo>
                  <a:pt x="6" y="194"/>
                </a:lnTo>
                <a:lnTo>
                  <a:pt x="4" y="191"/>
                </a:lnTo>
                <a:lnTo>
                  <a:pt x="2" y="189"/>
                </a:lnTo>
                <a:lnTo>
                  <a:pt x="1" y="186"/>
                </a:lnTo>
                <a:lnTo>
                  <a:pt x="0" y="41"/>
                </a:lnTo>
                <a:lnTo>
                  <a:pt x="0" y="39"/>
                </a:lnTo>
                <a:lnTo>
                  <a:pt x="0" y="36"/>
                </a:lnTo>
                <a:lnTo>
                  <a:pt x="1" y="31"/>
                </a:lnTo>
                <a:lnTo>
                  <a:pt x="4" y="27"/>
                </a:lnTo>
                <a:lnTo>
                  <a:pt x="10" y="19"/>
                </a:lnTo>
                <a:lnTo>
                  <a:pt x="20" y="12"/>
                </a:lnTo>
                <a:lnTo>
                  <a:pt x="31" y="5"/>
                </a:lnTo>
                <a:lnTo>
                  <a:pt x="43" y="1"/>
                </a:lnTo>
                <a:lnTo>
                  <a:pt x="55" y="0"/>
                </a:lnTo>
                <a:close/>
              </a:path>
            </a:pathLst>
          </a:custGeom>
          <a:solidFill>
            <a:srgbClr val="1732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82286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497</Words>
  <PresentationFormat>自定义</PresentationFormat>
  <Paragraphs>91</Paragraphs>
  <Slides>14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</dc:creator>
  <cp:lastModifiedBy>1</cp:lastModifiedBy>
  <cp:revision>38</cp:revision>
  <dcterms:modified xsi:type="dcterms:W3CDTF">2018-07-07T00:20:58Z</dcterms:modified>
</cp:coreProperties>
</file>