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</p14:sldIdLst>
        </p14:section>
        <p14:section name="Search for 3D Models" id="{6844172C-9703-4DC7-908A-C23538616A3C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9" autoAdjust="0"/>
    <p:restoredTop sz="94598" autoAdjust="0"/>
  </p:normalViewPr>
  <p:slideViewPr>
    <p:cSldViewPr snapToGrid="0">
      <p:cViewPr>
        <p:scale>
          <a:sx n="80" d="100"/>
          <a:sy n="80" d="100"/>
        </p:scale>
        <p:origin x="6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044" y="3332481"/>
            <a:ext cx="9258029" cy="1841863"/>
          </a:xfrm>
        </p:spPr>
        <p:txBody>
          <a:bodyPr/>
          <a:lstStyle/>
          <a:p>
            <a:pPr algn="ctr"/>
            <a:r>
              <a:rPr lang="en-US" sz="6000" b="1" dirty="0" smtClean="0"/>
              <a:t>Understand all about -</a:t>
            </a:r>
            <a:br>
              <a:rPr lang="en-US" sz="6000" b="1" dirty="0" smtClean="0"/>
            </a:br>
            <a:r>
              <a:rPr lang="en-US" sz="6000" b="1" dirty="0" smtClean="0"/>
              <a:t>Power BI Desktop(UI)</a:t>
            </a:r>
            <a:endParaRPr lang="en-US" sz="6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9365141" y="54818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10438369" y="6184231"/>
            <a:ext cx="1753631" cy="3996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u="sng" dirty="0" smtClean="0"/>
              <a:t>By Sandeep </a:t>
            </a:r>
            <a:r>
              <a:rPr lang="en-US" sz="1200" u="sng" dirty="0" err="1" smtClean="0"/>
              <a:t>Raturi</a:t>
            </a:r>
            <a:endParaRPr lang="en-US" sz="1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59" y="822087"/>
            <a:ext cx="141942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/>
              <a:t>1- Ribbon Bar</a:t>
            </a:r>
          </a:p>
          <a:p>
            <a:pPr lvl="0">
              <a:buNone/>
            </a:pPr>
            <a:r>
              <a:rPr lang="en-US" sz="2000" dirty="0" smtClean="0"/>
              <a:t>2- Views</a:t>
            </a:r>
          </a:p>
          <a:p>
            <a:pPr lvl="0">
              <a:buNone/>
            </a:pPr>
            <a:r>
              <a:rPr lang="en-US" sz="2000" dirty="0" smtClean="0"/>
              <a:t>3- Pages Tab</a:t>
            </a:r>
          </a:p>
          <a:p>
            <a:pPr lvl="0">
              <a:buNone/>
            </a:pPr>
            <a:r>
              <a:rPr lang="en-US" sz="2000" dirty="0" smtClean="0"/>
              <a:t>4- Visualization Pane</a:t>
            </a:r>
          </a:p>
          <a:p>
            <a:pPr lvl="0">
              <a:buNone/>
            </a:pPr>
            <a:r>
              <a:rPr lang="en-US" sz="2000" dirty="0" smtClean="0"/>
              <a:t>5- Fields Pane</a:t>
            </a:r>
          </a:p>
          <a:p>
            <a:pPr lvl="0">
              <a:buNone/>
            </a:pPr>
            <a:r>
              <a:rPr lang="en-US" sz="2000" dirty="0" smtClean="0"/>
              <a:t>6- Filters Pane</a:t>
            </a:r>
          </a:p>
          <a:p>
            <a:pPr lvl="0">
              <a:buNone/>
            </a:pPr>
            <a:r>
              <a:rPr lang="en-US" sz="2000" dirty="0" smtClean="0"/>
              <a:t>7- Search Bar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 here-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85" y="1413798"/>
            <a:ext cx="7621064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It displays common tasks like- Get data, Transform data, Add new visuals, Publish report etc. and that are associated with reports and visualizations</a:t>
            </a:r>
            <a:r>
              <a:rPr lang="en-US" sz="3200" dirty="0" smtClean="0">
                <a:latin typeface="+mj-lt"/>
              </a:rPr>
              <a:t>.</a:t>
            </a:r>
          </a:p>
          <a:p>
            <a:endParaRPr lang="en-MY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Ribbon Bar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66" y="3485639"/>
            <a:ext cx="10734863" cy="14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+mj-lt"/>
              </a:rPr>
              <a:t>There are three types of views in Power </a:t>
            </a:r>
            <a:r>
              <a:rPr lang="en-US" sz="2000" dirty="0" smtClean="0">
                <a:latin typeface="+mj-lt"/>
              </a:rPr>
              <a:t>BI-</a:t>
            </a:r>
          </a:p>
          <a:p>
            <a:r>
              <a:rPr lang="en-US" sz="2000" b="1" dirty="0" smtClean="0">
                <a:latin typeface="+mj-lt"/>
              </a:rPr>
              <a:t>Report </a:t>
            </a:r>
            <a:r>
              <a:rPr lang="en-US" sz="2000" b="1" dirty="0">
                <a:latin typeface="+mj-lt"/>
              </a:rPr>
              <a:t>or Canvas view</a:t>
            </a:r>
            <a:r>
              <a:rPr lang="en-US" sz="2000" dirty="0">
                <a:latin typeface="+mj-lt"/>
              </a:rPr>
              <a:t>: Allows you to create &amp; view the visualizations.</a:t>
            </a:r>
          </a:p>
          <a:p>
            <a:r>
              <a:rPr lang="en-US" sz="2000" b="1" dirty="0">
                <a:latin typeface="+mj-lt"/>
              </a:rPr>
              <a:t>Data view:</a:t>
            </a:r>
            <a:r>
              <a:rPr lang="en-US" sz="2000" dirty="0">
                <a:latin typeface="+mj-lt"/>
              </a:rPr>
              <a:t> You can see your all report data here, and you can quickly validate your data.</a:t>
            </a:r>
          </a:p>
          <a:p>
            <a:r>
              <a:rPr lang="en-US" sz="2000" b="1" dirty="0">
                <a:latin typeface="+mj-lt"/>
              </a:rPr>
              <a:t>Model view</a:t>
            </a:r>
            <a:r>
              <a:rPr lang="en-US" sz="2000" dirty="0">
                <a:latin typeface="+mj-lt"/>
              </a:rPr>
              <a:t> : Shows all of the tables, columns, and relationships in </a:t>
            </a:r>
            <a:r>
              <a:rPr lang="en-US" sz="2000" dirty="0" smtClean="0">
                <a:latin typeface="+mj-lt"/>
              </a:rPr>
              <a:t>your</a:t>
            </a:r>
          </a:p>
          <a:p>
            <a:r>
              <a:rPr lang="en-US" sz="2000" dirty="0">
                <a:latin typeface="+mj-lt"/>
              </a:rPr>
              <a:t> model and you can set and mange the relationship between tables.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Views in Power BI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668" y="3108177"/>
            <a:ext cx="2977267" cy="333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2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You </a:t>
            </a:r>
            <a:r>
              <a:rPr lang="en-US" sz="2400" dirty="0">
                <a:latin typeface="+mj-lt"/>
              </a:rPr>
              <a:t>can find this bottom of the page, allows you to add, select, </a:t>
            </a:r>
            <a:r>
              <a:rPr lang="en-US" sz="2400" dirty="0" smtClean="0">
                <a:latin typeface="+mj-lt"/>
              </a:rPr>
              <a:t>remove &amp; hide </a:t>
            </a:r>
            <a:r>
              <a:rPr lang="en-US" sz="2400" dirty="0">
                <a:latin typeface="+mj-lt"/>
              </a:rPr>
              <a:t>the report page, also you can </a:t>
            </a:r>
            <a:r>
              <a:rPr lang="en-US" sz="2400" dirty="0" smtClean="0">
                <a:latin typeface="+mj-lt"/>
              </a:rPr>
              <a:t>create </a:t>
            </a:r>
            <a:r>
              <a:rPr lang="en-US" sz="2400" dirty="0">
                <a:latin typeface="+mj-lt"/>
              </a:rPr>
              <a:t>a duplicate report page from here</a:t>
            </a:r>
            <a:r>
              <a:rPr lang="en-US" sz="2400" dirty="0" smtClean="0">
                <a:latin typeface="+mj-lt"/>
              </a:rPr>
              <a:t>.</a:t>
            </a:r>
          </a:p>
          <a:p>
            <a:pPr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Pages Tab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092" y="3085989"/>
            <a:ext cx="6690833" cy="22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Provides you 30+ visuals, where you can change visualizations, customize colors or axes, </a:t>
            </a:r>
            <a:r>
              <a:rPr lang="en-US" sz="3200" dirty="0" smtClean="0">
                <a:latin typeface="+mj-lt"/>
              </a:rPr>
              <a:t>apply </a:t>
            </a:r>
            <a:r>
              <a:rPr lang="en-US" sz="3200" dirty="0">
                <a:latin typeface="+mj-lt"/>
              </a:rPr>
              <a:t>filters, drag fields, and more</a:t>
            </a:r>
            <a:r>
              <a:rPr lang="en-US" sz="3200" dirty="0" smtClean="0">
                <a:latin typeface="+mj-lt"/>
              </a:rPr>
              <a:t>.</a:t>
            </a:r>
          </a:p>
          <a:p>
            <a:endParaRPr lang="en-MY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Visualization Pane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20" y="2626872"/>
            <a:ext cx="2874631" cy="35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4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+mj-lt"/>
              </a:rPr>
              <a:t>It </a:t>
            </a:r>
            <a:r>
              <a:rPr lang="en-US" sz="2800" dirty="0">
                <a:latin typeface="+mj-lt"/>
              </a:rPr>
              <a:t>displays the tables, folders, and fields in your data that are available for you to use to create visualizations.</a:t>
            </a:r>
          </a:p>
          <a:p>
            <a:r>
              <a:rPr lang="en-US" b="1" dirty="0"/>
              <a:t> </a:t>
            </a:r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Fields Pane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064" y="2297098"/>
            <a:ext cx="2439022" cy="36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3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4433" y="1604210"/>
            <a:ext cx="11138388" cy="4916905"/>
          </a:xfrm>
        </p:spPr>
        <p:txBody>
          <a:bodyPr/>
          <a:lstStyle/>
          <a:p>
            <a:r>
              <a:rPr lang="en-US" sz="1800" b="1" dirty="0" smtClean="0">
                <a:latin typeface="+mj-lt"/>
              </a:rPr>
              <a:t>Filter </a:t>
            </a:r>
            <a:r>
              <a:rPr lang="en-US" sz="1800" b="1" dirty="0">
                <a:latin typeface="+mj-lt"/>
              </a:rPr>
              <a:t>pane types-</a:t>
            </a:r>
          </a:p>
          <a:p>
            <a:r>
              <a:rPr lang="en-US" sz="1800" b="1" dirty="0">
                <a:latin typeface="+mj-lt"/>
              </a:rPr>
              <a:t>Visual level filters:</a:t>
            </a:r>
            <a:r>
              <a:rPr lang="en-US" sz="1800" dirty="0">
                <a:latin typeface="+mj-lt"/>
              </a:rPr>
              <a:t> This is visual level filter and applied directly on individual visualizations. Such filters are applied both on data and calculation conditions used within a visualization.</a:t>
            </a:r>
          </a:p>
          <a:p>
            <a:r>
              <a:rPr lang="en-US" sz="1800" b="1" dirty="0">
                <a:latin typeface="+mj-lt"/>
              </a:rPr>
              <a:t>Page level filters:</a:t>
            </a:r>
            <a:r>
              <a:rPr lang="en-US" sz="1800" dirty="0">
                <a:latin typeface="+mj-lt"/>
              </a:rPr>
              <a:t> This filters are used to filter the visuals present in the page.</a:t>
            </a:r>
          </a:p>
          <a:p>
            <a:r>
              <a:rPr lang="en-US" sz="1800" b="1" dirty="0">
                <a:latin typeface="+mj-lt"/>
              </a:rPr>
              <a:t>Report level filters:</a:t>
            </a:r>
            <a:r>
              <a:rPr lang="en-US" sz="1800" dirty="0">
                <a:latin typeface="+mj-lt"/>
              </a:rPr>
              <a:t> The report-level filters are the filters that you use to apply a </a:t>
            </a:r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filter </a:t>
            </a:r>
            <a:r>
              <a:rPr lang="en-US" sz="1800" dirty="0">
                <a:latin typeface="+mj-lt"/>
              </a:rPr>
              <a:t>condition on the entire report.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- Filters Pane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42" y="2526687"/>
            <a:ext cx="2632797" cy="37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5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+mj-lt"/>
              </a:rPr>
              <a:t>In Power BI February 2021 updates, Power BI has released Search bar feature in Power BI Desktop.</a:t>
            </a:r>
          </a:p>
          <a:p>
            <a:r>
              <a:rPr lang="en-US" sz="2400" dirty="0">
                <a:latin typeface="+mj-lt"/>
              </a:rPr>
              <a:t>Sometimes its difficult to find the commands, files, or options in Power BI Ribbon but with this Search bar, you can search easily just like other Office products.</a:t>
            </a:r>
          </a:p>
          <a:p>
            <a:endParaRPr lang="en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- Search bar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26" y="3501641"/>
            <a:ext cx="6894411" cy="26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14021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90717D-CB20-4004-8DD0-01756D9D039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250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Get Started with 3D</vt:lpstr>
      <vt:lpstr>Understand all about - Power BI Desktop(UI)</vt:lpstr>
      <vt:lpstr>Topics to be cover here-</vt:lpstr>
      <vt:lpstr>1- Ribbon Bar</vt:lpstr>
      <vt:lpstr>2- Views in Power BI</vt:lpstr>
      <vt:lpstr>3- Pages Tab</vt:lpstr>
      <vt:lpstr>4- Visualization Pane</vt:lpstr>
      <vt:lpstr>5- Fields Pane</vt:lpstr>
      <vt:lpstr>6- Filters Pane</vt:lpstr>
      <vt:lpstr>7- Search 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2021-02-26T04:33:42Z</dcterms:created>
  <dcterms:modified xsi:type="dcterms:W3CDTF">2021-02-26T05:58:24Z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