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52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7/16/2022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AD9B98-FDE8-30A3-8B08-ABDB1F8EF9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学习总结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AA3E10C-616C-15A7-3FA9-6544069CDB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633538"/>
            <a:ext cx="8637072" cy="1347536"/>
          </a:xfrm>
        </p:spPr>
        <p:txBody>
          <a:bodyPr>
            <a:normAutofit lnSpcReduction="10000"/>
          </a:bodyPr>
          <a:lstStyle/>
          <a:p>
            <a:pPr algn="r"/>
            <a:r>
              <a:rPr lang="zh-CN" altLang="en-US" dirty="0"/>
              <a:t>王刚</a:t>
            </a:r>
            <a:endParaRPr lang="en-US" altLang="zh-CN" dirty="0"/>
          </a:p>
          <a:p>
            <a:pPr algn="r"/>
            <a:r>
              <a:rPr lang="en-US" altLang="zh-CN" dirty="0"/>
              <a:t>2022.07.16</a:t>
            </a:r>
          </a:p>
          <a:p>
            <a:pPr algn="r"/>
            <a:r>
              <a:rPr lang="en-US" altLang="zh-CN" cap="none" dirty="0"/>
              <a:t>https://github.com/androidbirdboom/pythonlearning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5980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91FB0-C6D6-F059-1A2A-8B4F1CE78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本阶段完成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CC21A5-DDBF-6305-1CD3-95B1B856C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9815994" cy="3450613"/>
          </a:xfrm>
        </p:spPr>
        <p:txBody>
          <a:bodyPr>
            <a:normAutofit/>
          </a:bodyPr>
          <a:lstStyle/>
          <a:p>
            <a:r>
              <a:rPr lang="zh-CN" altLang="en-US" dirty="0"/>
              <a:t>机器学习</a:t>
            </a:r>
            <a:endParaRPr lang="en-US" altLang="zh-CN" dirty="0"/>
          </a:p>
          <a:p>
            <a:pPr lvl="1"/>
            <a:r>
              <a:rPr lang="en-US" altLang="zh-CN" dirty="0"/>
              <a:t>K-Means</a:t>
            </a:r>
            <a:r>
              <a:rPr lang="zh-CN" altLang="en-US" dirty="0"/>
              <a:t>算法</a:t>
            </a:r>
            <a:endParaRPr lang="en-US" altLang="zh-CN" dirty="0"/>
          </a:p>
          <a:p>
            <a:pPr lvl="1"/>
            <a:r>
              <a:rPr lang="en-US" altLang="zh-CN" dirty="0"/>
              <a:t>SVM</a:t>
            </a:r>
            <a:r>
              <a:rPr lang="zh-CN" altLang="en-US" dirty="0"/>
              <a:t>支持向量机</a:t>
            </a:r>
            <a:endParaRPr lang="en-US" altLang="zh-CN" dirty="0"/>
          </a:p>
          <a:p>
            <a:pPr lvl="2"/>
            <a:endParaRPr lang="en-US" altLang="zh-CN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19429BB0-68EF-E48C-5BD1-767C2FB7353A}"/>
              </a:ext>
            </a:extLst>
          </p:cNvPr>
          <p:cNvSpPr txBox="1">
            <a:spLocks/>
          </p:cNvSpPr>
          <p:nvPr/>
        </p:nvSpPr>
        <p:spPr>
          <a:xfrm>
            <a:off x="7775211" y="2015732"/>
            <a:ext cx="4533095" cy="41689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5B653B4-A4EA-07A4-28C3-0AE83EC0C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1110" y="747431"/>
            <a:ext cx="3991476" cy="299360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8328CC4B-E99A-9C30-68F7-E76233B96D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1110" y="3813111"/>
            <a:ext cx="3991476" cy="2957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611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F063E9-BCCE-0A40-3BAB-F80F11AFB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下周目标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72E7E4-FBA0-DF55-2AD4-223F35D39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机器学习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深度学习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37790699"/>
      </p:ext>
    </p:extLst>
  </p:cSld>
  <p:clrMapOvr>
    <a:masterClrMapping/>
  </p:clrMapOvr>
</p:sld>
</file>

<file path=ppt/theme/theme1.xml><?xml version="1.0" encoding="utf-8"?>
<a:theme xmlns:a="http://schemas.openxmlformats.org/drawingml/2006/main" name="画廊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TM10001114[[fn=画廊]]</Template>
  <TotalTime>946</TotalTime>
  <Words>33</Words>
  <Application>Microsoft Office PowerPoint</Application>
  <PresentationFormat>宽屏</PresentationFormat>
  <Paragraphs>11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6" baseType="lpstr">
      <vt:lpstr>Arial</vt:lpstr>
      <vt:lpstr>Gill Sans MT</vt:lpstr>
      <vt:lpstr>画廊</vt:lpstr>
      <vt:lpstr>学习总结</vt:lpstr>
      <vt:lpstr>本阶段完成</vt:lpstr>
      <vt:lpstr>下周目标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学习总结</dc:title>
  <dc:creator>wang gang</dc:creator>
  <cp:lastModifiedBy>wang gang</cp:lastModifiedBy>
  <cp:revision>28</cp:revision>
  <dcterms:created xsi:type="dcterms:W3CDTF">2022-05-04T09:40:15Z</dcterms:created>
  <dcterms:modified xsi:type="dcterms:W3CDTF">2022-07-16T13:15:57Z</dcterms:modified>
</cp:coreProperties>
</file>