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2022.07.23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本阶段完成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神经网络回顾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及算法实现（待优化）</a:t>
            </a:r>
            <a:endParaRPr lang="en-US" altLang="zh-CN" dirty="0"/>
          </a:p>
          <a:p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en-US" altLang="zh-CN" dirty="0"/>
              <a:t>Logistic</a:t>
            </a:r>
            <a:r>
              <a:rPr lang="zh-CN" altLang="en-US" dirty="0"/>
              <a:t>回归（进行中）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E49ADF-F0FF-00DC-A1D4-DD0E27A5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19" y="492506"/>
            <a:ext cx="5926806" cy="2341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4524D2-390C-918D-402D-55BB5026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71" y="3651886"/>
            <a:ext cx="6250902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深度学习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1075</TotalTime>
  <Words>45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本阶段完成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32</cp:revision>
  <dcterms:created xsi:type="dcterms:W3CDTF">2022-05-04T09:40:15Z</dcterms:created>
  <dcterms:modified xsi:type="dcterms:W3CDTF">2022-07-23T11:08:32Z</dcterms:modified>
</cp:coreProperties>
</file>