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2022.07.30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本阶段完成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深度学习</a:t>
            </a:r>
            <a:endParaRPr lang="en-US" altLang="zh-CN" dirty="0"/>
          </a:p>
          <a:p>
            <a:pPr lvl="1"/>
            <a:r>
              <a:rPr lang="en-US" altLang="zh-CN" dirty="0"/>
              <a:t>Logistic</a:t>
            </a:r>
            <a:r>
              <a:rPr lang="zh-CN" altLang="en-US" dirty="0"/>
              <a:t>回归算法</a:t>
            </a:r>
            <a:endParaRPr lang="en-US" altLang="zh-CN" dirty="0"/>
          </a:p>
          <a:p>
            <a:pPr lvl="1"/>
            <a:r>
              <a:rPr lang="zh-CN" altLang="en-US" dirty="0"/>
              <a:t>构建</a:t>
            </a:r>
            <a:r>
              <a:rPr lang="en-US" altLang="zh-CN" dirty="0"/>
              <a:t>Logistic</a:t>
            </a:r>
            <a:r>
              <a:rPr lang="zh-CN" altLang="en-US" dirty="0"/>
              <a:t>回归分类器来识别猫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205808D-41E9-61D7-9C2F-579EF21D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58" y="2071545"/>
            <a:ext cx="4533096" cy="33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深度学习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1588</TotalTime>
  <Words>38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本阶段完成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38</cp:revision>
  <dcterms:created xsi:type="dcterms:W3CDTF">2022-05-04T09:40:15Z</dcterms:created>
  <dcterms:modified xsi:type="dcterms:W3CDTF">2022-07-30T11:25:30Z</dcterms:modified>
</cp:coreProperties>
</file>