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2022.08.06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深度学习</a:t>
            </a:r>
            <a:endParaRPr lang="en-US" altLang="zh-CN" dirty="0"/>
          </a:p>
          <a:p>
            <a:pPr lvl="1"/>
            <a:r>
              <a:rPr lang="zh-CN" altLang="en-US" dirty="0"/>
              <a:t>浅层神经网络</a:t>
            </a:r>
            <a:endParaRPr lang="en-US" altLang="zh-CN" dirty="0"/>
          </a:p>
          <a:p>
            <a:pPr lvl="1"/>
            <a:r>
              <a:rPr lang="zh-CN" altLang="en-US" dirty="0"/>
              <a:t>通过一个隐藏层的神经网络来做平面数据的分类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36851D-A5F5-BD61-20AA-794558A5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59" y="2015732"/>
            <a:ext cx="4681842" cy="37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通过一个隐藏层的神经网络来做平面数据的分类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2594E6-F70D-8AC2-9AE9-602F3B445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38760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CB2423B-8025-BBD9-0792-D3FB10F7BC21}"/>
              </a:ext>
            </a:extLst>
          </p:cNvPr>
          <p:cNvSpPr txBox="1"/>
          <p:nvPr/>
        </p:nvSpPr>
        <p:spPr>
          <a:xfrm>
            <a:off x="4283243" y="5684149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隐藏层结点数量分别为</a:t>
            </a:r>
            <a:r>
              <a:rPr lang="en-US" altLang="zh-CN" dirty="0"/>
              <a:t>[1,2,3,4,5,10]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其他数据集下表现情况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B2423B-8025-BBD9-0792-D3FB10F7BC21}"/>
              </a:ext>
            </a:extLst>
          </p:cNvPr>
          <p:cNvSpPr txBox="1"/>
          <p:nvPr/>
        </p:nvSpPr>
        <p:spPr>
          <a:xfrm>
            <a:off x="4301290" y="5684149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隐藏层结点数量分别为</a:t>
            </a:r>
            <a:r>
              <a:rPr lang="en-US" altLang="zh-CN" dirty="0"/>
              <a:t>[1,2,3,4,5,10]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A4F78C-DE5D-8104-426C-5DE70527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384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9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深度学习</a:t>
            </a:r>
            <a:endParaRPr lang="en-US" altLang="zh-CN" dirty="0"/>
          </a:p>
          <a:p>
            <a:pPr lvl="1"/>
            <a:r>
              <a:rPr lang="zh-CN" altLang="en-US" dirty="0"/>
              <a:t>深层神经网络</a:t>
            </a:r>
            <a:endParaRPr lang="en-US" altLang="zh-CN" dirty="0"/>
          </a:p>
          <a:p>
            <a:pPr lvl="1"/>
            <a:r>
              <a:rPr lang="zh-CN" altLang="en-US" dirty="0"/>
              <a:t>改善深层神经网络：超参数调试、正则化及优化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1611</TotalTime>
  <Words>91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画廊</vt:lpstr>
      <vt:lpstr>学习总结</vt:lpstr>
      <vt:lpstr>上周完成</vt:lpstr>
      <vt:lpstr>通过一个隐藏层的神经网络来做平面数据的分类</vt:lpstr>
      <vt:lpstr>其他数据集下表现情况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44</cp:revision>
  <dcterms:created xsi:type="dcterms:W3CDTF">2022-05-04T09:40:15Z</dcterms:created>
  <dcterms:modified xsi:type="dcterms:W3CDTF">2022-08-06T09:26:00Z</dcterms:modified>
</cp:coreProperties>
</file>