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2022.08.13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深度学习</a:t>
            </a:r>
            <a:endParaRPr lang="en-US" altLang="zh-CN" dirty="0"/>
          </a:p>
          <a:p>
            <a:pPr lvl="1"/>
            <a:r>
              <a:rPr lang="zh-CN" altLang="en-US" dirty="0"/>
              <a:t>深度神经网络知识点学习</a:t>
            </a:r>
            <a:endParaRPr lang="en-US" altLang="zh-CN" dirty="0"/>
          </a:p>
          <a:p>
            <a:pPr lvl="1"/>
            <a:r>
              <a:rPr lang="zh-CN" altLang="en-US" dirty="0"/>
              <a:t>初始化参数、正则化、梯度检测知识点学习</a:t>
            </a:r>
            <a:endParaRPr lang="en-US" altLang="zh-CN" dirty="0"/>
          </a:p>
          <a:p>
            <a:pPr lvl="1"/>
            <a:r>
              <a:rPr lang="zh-CN" altLang="en-US" dirty="0"/>
              <a:t>建立一个深度神经网络来识别猫的图片</a:t>
            </a:r>
            <a:endParaRPr lang="en-US" altLang="zh-CN" dirty="0"/>
          </a:p>
          <a:p>
            <a:pPr lvl="1"/>
            <a:r>
              <a:rPr lang="zh-CN" altLang="en-US" dirty="0"/>
              <a:t>初始化、正则化、梯度检测程序设计（进行中）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通过建立一个深度神经网络来识别猫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DD368-48AB-64B9-D956-7D7DEF14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48" y="5122120"/>
            <a:ext cx="4267200" cy="800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68936D-C596-639B-644A-732C436C1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53754"/>
            <a:ext cx="3988969" cy="30740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F94D6C-FDEC-0D07-3E02-DDA02C502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754" y="1816842"/>
            <a:ext cx="3988969" cy="31271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B66006-00AA-17BC-67AB-E907B7380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888" y="5041157"/>
            <a:ext cx="4076700" cy="9620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05072F-67EB-3FFE-1251-5B855F5F29D1}"/>
              </a:ext>
            </a:extLst>
          </p:cNvPr>
          <p:cNvSpPr txBox="1"/>
          <p:nvPr/>
        </p:nvSpPr>
        <p:spPr>
          <a:xfrm>
            <a:off x="2892065" y="1447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单隐藏层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1CD306-6A2B-0325-89EC-E6DFC4493951}"/>
              </a:ext>
            </a:extLst>
          </p:cNvPr>
          <p:cNvSpPr txBox="1"/>
          <p:nvPr/>
        </p:nvSpPr>
        <p:spPr>
          <a:xfrm>
            <a:off x="8354240" y="14131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三隐藏层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167AB5-CC96-01FF-5D80-60F6D4E3165A}"/>
              </a:ext>
            </a:extLst>
          </p:cNvPr>
          <p:cNvSpPr txBox="1"/>
          <p:nvPr/>
        </p:nvSpPr>
        <p:spPr>
          <a:xfrm>
            <a:off x="327205" y="5152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019B03-203C-887A-9876-4EAE9880EAF4}"/>
              </a:ext>
            </a:extLst>
          </p:cNvPr>
          <p:cNvSpPr txBox="1"/>
          <p:nvPr/>
        </p:nvSpPr>
        <p:spPr>
          <a:xfrm>
            <a:off x="313125" y="55221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测试</a:t>
            </a:r>
            <a:r>
              <a:rPr lang="zh-CN" altLang="en-US" dirty="0"/>
              <a:t>集</a:t>
            </a:r>
          </a:p>
        </p:txBody>
      </p:sp>
    </p:spTree>
    <p:extLst>
      <p:ext uri="{BB962C8B-B14F-4D97-AF65-F5344CB8AC3E}">
        <p14:creationId xmlns:p14="http://schemas.microsoft.com/office/powerpoint/2010/main" val="20799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不同初始化参数：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25E2286-D18C-F6D5-B594-97AB9029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329136"/>
            <a:ext cx="9336968" cy="53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9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一些问题：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429BB0-68EF-E48C-5BD1-767C2FB7353A}"/>
              </a:ext>
            </a:extLst>
          </p:cNvPr>
          <p:cNvSpPr txBox="1">
            <a:spLocks/>
          </p:cNvSpPr>
          <p:nvPr/>
        </p:nvSpPr>
        <p:spPr>
          <a:xfrm>
            <a:off x="7775211" y="2015732"/>
            <a:ext cx="4533095" cy="416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737EEE-3B50-59F9-B52D-AEA75B7DCA5A}"/>
              </a:ext>
            </a:extLst>
          </p:cNvPr>
          <p:cNvSpPr txBox="1"/>
          <p:nvPr/>
        </p:nvSpPr>
        <p:spPr>
          <a:xfrm>
            <a:off x="1329490" y="2316078"/>
            <a:ext cx="4766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深层网络模型下识别猫的程序准确率下降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正则化代码实现</a:t>
            </a:r>
          </a:p>
        </p:txBody>
      </p:sp>
    </p:spTree>
    <p:extLst>
      <p:ext uri="{BB962C8B-B14F-4D97-AF65-F5344CB8AC3E}">
        <p14:creationId xmlns:p14="http://schemas.microsoft.com/office/powerpoint/2010/main" val="234566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深度学习</a:t>
            </a:r>
            <a:endParaRPr lang="en-US" altLang="zh-CN" dirty="0"/>
          </a:p>
          <a:p>
            <a:pPr lvl="1"/>
            <a:r>
              <a:rPr lang="zh-CN" altLang="en-US" dirty="0"/>
              <a:t>完成上周遗留问题</a:t>
            </a:r>
          </a:p>
          <a:p>
            <a:pPr lvl="1"/>
            <a:r>
              <a:rPr lang="zh-CN" altLang="en-US" dirty="0"/>
              <a:t>完成改善深层神经网络：超参数调试、正则化及优化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2110</TotalTime>
  <Words>125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画廊</vt:lpstr>
      <vt:lpstr>学习总结</vt:lpstr>
      <vt:lpstr>上周完成</vt:lpstr>
      <vt:lpstr>通过建立一个深度神经网络来识别猫</vt:lpstr>
      <vt:lpstr>不同初始化参数：</vt:lpstr>
      <vt:lpstr>一些问题：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51</cp:revision>
  <dcterms:created xsi:type="dcterms:W3CDTF">2022-05-04T09:40:15Z</dcterms:created>
  <dcterms:modified xsi:type="dcterms:W3CDTF">2022-08-13T11:07:22Z</dcterms:modified>
</cp:coreProperties>
</file>