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2022.08.20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zh-CN" altLang="en-US" dirty="0"/>
              <a:t>正则化（</a:t>
            </a:r>
            <a:r>
              <a:rPr lang="en-US" altLang="zh-CN" dirty="0"/>
              <a:t>L2</a:t>
            </a:r>
            <a:r>
              <a:rPr lang="zh-CN" altLang="en-US" dirty="0"/>
              <a:t>、</a:t>
            </a:r>
            <a:r>
              <a:rPr lang="en-US" altLang="zh-CN" dirty="0"/>
              <a:t>dropout)</a:t>
            </a:r>
          </a:p>
          <a:p>
            <a:pPr lvl="1"/>
            <a:r>
              <a:rPr lang="en-US" altLang="zh-CN" dirty="0"/>
              <a:t>Mini-batch</a:t>
            </a:r>
            <a:r>
              <a:rPr lang="zh-CN" altLang="en-US" dirty="0"/>
              <a:t>、</a:t>
            </a:r>
            <a:r>
              <a:rPr lang="en-US" altLang="zh-CN" dirty="0"/>
              <a:t>Momentum</a:t>
            </a:r>
            <a:r>
              <a:rPr lang="zh-CN" altLang="en-US" dirty="0"/>
              <a:t>、</a:t>
            </a:r>
            <a:r>
              <a:rPr lang="en-US" altLang="zh-CN" dirty="0"/>
              <a:t>RMSprop</a:t>
            </a:r>
            <a:r>
              <a:rPr lang="zh-CN" altLang="en-US" dirty="0"/>
              <a:t>、</a:t>
            </a:r>
            <a:r>
              <a:rPr lang="en-US" altLang="zh-CN" dirty="0"/>
              <a:t>Adam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TensorFlow</a:t>
            </a:r>
            <a:r>
              <a:rPr lang="zh-CN" altLang="en-US" dirty="0"/>
              <a:t>实现手势数字识别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/>
          <a:lstStyle/>
          <a:p>
            <a:r>
              <a:rPr lang="zh-CN" altLang="en-US" dirty="0"/>
              <a:t>正则化练习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D82246-8E1B-9596-4AE6-CE87E465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1" y="841336"/>
            <a:ext cx="9278390" cy="57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D620-94B4-4722-2C4D-D19327FF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90" y="455603"/>
            <a:ext cx="9603275" cy="1049235"/>
          </a:xfrm>
        </p:spPr>
        <p:txBody>
          <a:bodyPr/>
          <a:lstStyle/>
          <a:p>
            <a:r>
              <a:rPr lang="zh-CN" altLang="en-US" dirty="0"/>
              <a:t>手势识别程序：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B43C7C-9EA4-CF0E-0CE5-C3473479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0" y="1062132"/>
            <a:ext cx="11466095" cy="55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卷积神经网络</a:t>
            </a:r>
            <a:endParaRPr lang="en-US" altLang="zh-CN" dirty="0"/>
          </a:p>
          <a:p>
            <a:pPr lvl="1"/>
            <a:r>
              <a:rPr lang="zh-CN" altLang="en-US" dirty="0"/>
              <a:t>卷积神经网络的基本知识</a:t>
            </a:r>
          </a:p>
          <a:p>
            <a:pPr lvl="1"/>
            <a:r>
              <a:rPr lang="zh-CN" altLang="en-US" dirty="0"/>
              <a:t>搭建一个卷积神经网络模型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深度卷积模型</a:t>
            </a:r>
            <a:endParaRPr lang="en-US" altLang="zh-CN" dirty="0"/>
          </a:p>
          <a:p>
            <a:pPr lvl="1"/>
            <a:r>
              <a:rPr lang="zh-CN" altLang="en-US" dirty="0"/>
              <a:t>检测算法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2219</TotalTime>
  <Words>69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画廊</vt:lpstr>
      <vt:lpstr>学习总结</vt:lpstr>
      <vt:lpstr>上周完成</vt:lpstr>
      <vt:lpstr>正则化练习</vt:lpstr>
      <vt:lpstr>手势识别程序：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55</cp:revision>
  <dcterms:created xsi:type="dcterms:W3CDTF">2022-05-04T09:40:15Z</dcterms:created>
  <dcterms:modified xsi:type="dcterms:W3CDTF">2022-08-19T16:01:51Z</dcterms:modified>
</cp:coreProperties>
</file>