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2022.06.08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1. python</a:t>
            </a:r>
            <a:r>
              <a:rPr lang="zh-CN" altLang="en-US" dirty="0"/>
              <a:t>基础知识收尾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数组创建</a:t>
            </a:r>
            <a:endParaRPr lang="en-US" altLang="zh-CN" dirty="0"/>
          </a:p>
          <a:p>
            <a:pPr lvl="1"/>
            <a:r>
              <a:rPr lang="zh-CN" altLang="en-US" dirty="0"/>
              <a:t>索引、切片</a:t>
            </a:r>
            <a:endParaRPr lang="en-US" altLang="zh-CN" dirty="0"/>
          </a:p>
          <a:p>
            <a:pPr lvl="1"/>
            <a:r>
              <a:rPr lang="zh-CN" altLang="en-US" dirty="0"/>
              <a:t>广播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endParaRPr lang="en-US" altLang="zh-CN" dirty="0"/>
          </a:p>
          <a:p>
            <a:r>
              <a:rPr lang="en-US" altLang="zh-CN" dirty="0"/>
              <a:t>4.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en-US" altLang="zh-CN" dirty="0"/>
              <a:t>Series</a:t>
            </a:r>
          </a:p>
          <a:p>
            <a:pPr lvl="1"/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创建</a:t>
            </a:r>
            <a:endParaRPr lang="en-US" altLang="zh-CN" dirty="0"/>
          </a:p>
          <a:p>
            <a:pPr lvl="2"/>
            <a:r>
              <a:rPr lang="zh-CN" altLang="en-US" dirty="0"/>
              <a:t>索引、切片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35D2-EA68-594E-DA4B-FB215B05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DataFrame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2.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3. matplotlib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77</TotalTime>
  <Words>63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 Unicode MS</vt:lpstr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15</cp:revision>
  <dcterms:created xsi:type="dcterms:W3CDTF">2022-05-04T09:40:15Z</dcterms:created>
  <dcterms:modified xsi:type="dcterms:W3CDTF">2022-06-07T14:05:57Z</dcterms:modified>
</cp:coreProperties>
</file>