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5"/>
  </p:notesMasterIdLst>
  <p:sldIdLst>
    <p:sldId id="356" r:id="rId2"/>
    <p:sldId id="357" r:id="rId3"/>
    <p:sldId id="3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0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11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2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1048588" name="副标题 2"/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fontScale="94444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2022.11.13</a:t>
            </a:r>
            <a:endParaRPr lang="zh-CN" altLang="en-US" dirty="0"/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</a:t>
            </a:r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英语</a:t>
            </a:r>
            <a:endParaRPr lang="en-US" altLang="zh-CN" dirty="0"/>
          </a:p>
          <a:p>
            <a:r>
              <a:rPr lang="zh-CN" altLang="en-US" dirty="0"/>
              <a:t>复习考试</a:t>
            </a:r>
            <a:endParaRPr lang="en-US" altLang="zh-CN" dirty="0"/>
          </a:p>
          <a:p>
            <a:pPr lvl="1"/>
            <a:r>
              <a:rPr lang="zh-CN" altLang="en-US" dirty="0"/>
              <a:t>现代优化方法、虚拟现实考完了</a:t>
            </a:r>
            <a:endParaRPr lang="en-US" altLang="zh-CN" dirty="0"/>
          </a:p>
          <a:p>
            <a:pPr lvl="1"/>
            <a:r>
              <a:rPr lang="zh-CN" altLang="en-US" dirty="0"/>
              <a:t>数据仓库和数据挖掘还没考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104860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看论文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41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画廊</vt:lpstr>
      <vt:lpstr>学习总结</vt:lpstr>
      <vt:lpstr>上周完成</vt:lpstr>
      <vt:lpstr>下周目标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20</cp:revision>
  <dcterms:created xsi:type="dcterms:W3CDTF">2022-05-03T17:40:15Z</dcterms:created>
  <dcterms:modified xsi:type="dcterms:W3CDTF">2022-11-13T11:30:50Z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7cdf745d2ac146feb8989c0349f5321a</vt:lpwstr>
  </property>
</Properties>
</file>