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6"/>
  </p:notesMasterIdLst>
  <p:sldIdLst>
    <p:sldId id="356" r:id="rId2"/>
    <p:sldId id="357" r:id="rId3"/>
    <p:sldId id="362" r:id="rId4"/>
    <p:sldId id="3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1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2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1048588" name="副标题 2"/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fontScale="94444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2022.11.28</a:t>
            </a:r>
            <a:endParaRPr lang="zh-CN" altLang="en-US" dirty="0"/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</a:t>
            </a:r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使用基因表达和基于</a:t>
            </a:r>
            <a:r>
              <a:rPr lang="en-US" altLang="zh-CN" dirty="0"/>
              <a:t>KL</a:t>
            </a:r>
            <a:r>
              <a:rPr lang="zh-CN" altLang="en-US" dirty="0"/>
              <a:t>散度基因选择的深度学习预测肺癌</a:t>
            </a:r>
            <a:endParaRPr lang="en-US" altLang="zh-CN" dirty="0"/>
          </a:p>
          <a:p>
            <a:r>
              <a:rPr lang="zh-CN" altLang="en-US" dirty="0"/>
              <a:t>英语四六级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9ADE0-FAF5-404B-B2BD-0363199F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使用基因表达和基于</a:t>
            </a:r>
            <a:r>
              <a:rPr lang="en-US" altLang="zh-CN" dirty="0"/>
              <a:t>KL</a:t>
            </a:r>
            <a:r>
              <a:rPr lang="zh-CN" altLang="en-US" dirty="0"/>
              <a:t>散度基因选择的深度学习预测肺癌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ED58B-4EC2-4CEE-8DF7-2F7FCB96A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285" y="1950007"/>
            <a:ext cx="4931173" cy="345061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KL</a:t>
            </a:r>
            <a:r>
              <a:rPr lang="zh-CN" altLang="en-US" dirty="0"/>
              <a:t>散度来提取与疾病相关的基因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focal loss</a:t>
            </a:r>
            <a:r>
              <a:rPr lang="zh-CN" altLang="en-US" dirty="0"/>
              <a:t>作为</a:t>
            </a:r>
            <a:r>
              <a:rPr lang="en-US" altLang="zh-CN" dirty="0"/>
              <a:t>DNN</a:t>
            </a:r>
            <a:r>
              <a:rPr lang="zh-CN" altLang="en-US" dirty="0"/>
              <a:t>的损失函数来处理数据不平衡的问题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9BE767-734C-4E97-9140-9A9D1FB9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05237"/>
            <a:ext cx="5045474" cy="49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1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104860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看论文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四六级学习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80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画廊</vt:lpstr>
      <vt:lpstr>学习总结</vt:lpstr>
      <vt:lpstr>上周完成</vt:lpstr>
      <vt:lpstr>使用基因表达和基于KL散度基因选择的深度学习预测肺癌 </vt:lpstr>
      <vt:lpstr>下周目标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41</cp:revision>
  <dcterms:created xsi:type="dcterms:W3CDTF">2022-05-03T17:40:15Z</dcterms:created>
  <dcterms:modified xsi:type="dcterms:W3CDTF">2022-11-28T12:05:26Z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7cdf745d2ac146feb8989c0349f5321a</vt:lpwstr>
  </property>
</Properties>
</file>