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5"/>
  </p:notesMasterIdLst>
  <p:sldIdLst>
    <p:sldId id="356" r:id="rId2"/>
    <p:sldId id="357" r:id="rId3"/>
    <p:sldId id="3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4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0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0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6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7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1048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1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8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11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2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16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10486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3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r:embed="rId13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1048588" name="副标题 2"/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fontScale="94444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2023.01.08</a:t>
            </a:r>
            <a:endParaRPr lang="zh-CN" altLang="en-US" dirty="0"/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上周完成</a:t>
            </a:r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9815994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生物信息学知识点学习（</a:t>
            </a:r>
            <a:r>
              <a:rPr lang="zh-CN" altLang="en-US" b="0" i="0" dirty="0">
                <a:effectLst/>
                <a:latin typeface="PingFang SC"/>
              </a:rPr>
              <a:t>薛宇</a:t>
            </a:r>
            <a:r>
              <a:rPr lang="en-US" altLang="zh-CN" b="0" i="0" dirty="0">
                <a:effectLst/>
                <a:latin typeface="PingFang SC"/>
              </a:rPr>
              <a:t> 1-3</a:t>
            </a:r>
            <a:r>
              <a:rPr lang="zh-CN" altLang="en-US" b="0" i="0" dirty="0">
                <a:effectLst/>
                <a:latin typeface="PingFang SC"/>
              </a:rPr>
              <a:t>课）</a:t>
            </a:r>
            <a:endParaRPr lang="en-US" altLang="zh-CN" dirty="0">
              <a:latin typeface="PingFang SC"/>
            </a:endParaRPr>
          </a:p>
          <a:p>
            <a:r>
              <a:rPr lang="en-US" altLang="zh-CN" dirty="0">
                <a:latin typeface="PingFang SC"/>
              </a:rPr>
              <a:t>Do novo</a:t>
            </a:r>
            <a:r>
              <a:rPr lang="zh-CN" altLang="en-US" dirty="0">
                <a:latin typeface="PingFang SC"/>
              </a:rPr>
              <a:t>组装知识点学习</a:t>
            </a:r>
            <a:endParaRPr lang="en-US" altLang="zh-CN" dirty="0">
              <a:latin typeface="PingFang SC"/>
            </a:endParaRPr>
          </a:p>
          <a:p>
            <a:pPr lvl="1"/>
            <a:r>
              <a:rPr lang="en-US" altLang="zh-CN" dirty="0">
                <a:latin typeface="PingFang SC"/>
              </a:rPr>
              <a:t>Reads -&gt; contigs -&gt; scaffold -&gt; </a:t>
            </a:r>
            <a:r>
              <a:rPr lang="zh-CN" altLang="en-US">
                <a:latin typeface="PingFang SC"/>
              </a:rPr>
              <a:t>基因序列</a:t>
            </a:r>
            <a:endParaRPr lang="en-US" altLang="zh-CN" b="0" i="0" dirty="0">
              <a:effectLst/>
              <a:latin typeface="PingFang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104860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zh-CN" dirty="0"/>
              <a:t>看论文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生信知识点学习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53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PingFang SC</vt:lpstr>
      <vt:lpstr>Arial</vt:lpstr>
      <vt:lpstr>Calibri</vt:lpstr>
      <vt:lpstr>Gill Sans MT</vt:lpstr>
      <vt:lpstr>画廊</vt:lpstr>
      <vt:lpstr>学习总结</vt:lpstr>
      <vt:lpstr>上周完成</vt:lpstr>
      <vt:lpstr>下周目标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46</cp:revision>
  <dcterms:created xsi:type="dcterms:W3CDTF">2022-05-03T17:40:15Z</dcterms:created>
  <dcterms:modified xsi:type="dcterms:W3CDTF">2023-01-08T11:57:38Z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7cdf745d2ac146feb8989c0349f5321a</vt:lpwstr>
  </property>
</Properties>
</file>