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7"/>
  </p:notesMasterIdLst>
  <p:sldIdLst>
    <p:sldId id="356" r:id="rId2"/>
    <p:sldId id="357" r:id="rId3"/>
    <p:sldId id="361" r:id="rId4"/>
    <p:sldId id="362" r:id="rId5"/>
    <p:sldId id="3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1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1/15/2023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1048588" name="副标题 2"/>
          <p:cNvSpPr>
            <a:spLocks noGrp="1"/>
          </p:cNvSpPr>
          <p:nvPr>
            <p:ph type="subTitle" idx="1"/>
          </p:nvPr>
        </p:nvSpPr>
        <p:spPr>
          <a:xfrm>
            <a:off x="2417780" y="3633538"/>
            <a:ext cx="8637072" cy="1347536"/>
          </a:xfrm>
        </p:spPr>
        <p:txBody>
          <a:bodyPr>
            <a:normAutofit fontScale="94444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2023.01.15</a:t>
            </a:r>
            <a:endParaRPr lang="zh-CN" altLang="en-US" dirty="0"/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</a:t>
            </a:r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9815994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找研究方向相关的论文</a:t>
            </a:r>
            <a:endParaRPr lang="en-US" altLang="zh-CN" dirty="0"/>
          </a:p>
          <a:p>
            <a:r>
              <a:rPr lang="en-US" altLang="zh-CN" dirty="0" err="1">
                <a:effectLst/>
              </a:rPr>
              <a:t>GSEnet</a:t>
            </a:r>
            <a:r>
              <a:rPr lang="en-US" altLang="zh-CN" dirty="0">
                <a:effectLst/>
              </a:rPr>
              <a:t> : feature extraction of gene expression data and its application to Leukemia </a:t>
            </a:r>
            <a:r>
              <a:rPr lang="en-US" altLang="zh-CN" dirty="0" err="1">
                <a:effectLst/>
              </a:rPr>
              <a:t>classfication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 err="1">
                <a:effectLst/>
              </a:rPr>
              <a:t>GSEnet</a:t>
            </a:r>
            <a:r>
              <a:rPr lang="en-US" altLang="zh-CN" dirty="0">
                <a:effectLst/>
              </a:rPr>
              <a:t>:</a:t>
            </a:r>
            <a:r>
              <a:rPr lang="zh-CN" altLang="en-US" dirty="0">
                <a:effectLst/>
              </a:rPr>
              <a:t>基因表达数据的特征提取及对白血病分类的应用</a:t>
            </a:r>
            <a:r>
              <a:rPr lang="zh-CN" altLang="en-US" dirty="0"/>
              <a:t>）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1E29B-BEAF-4D09-B9A9-BDFB4F4C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611" y="614299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effectLst/>
              </a:rPr>
              <a:t>GSEnet</a:t>
            </a:r>
            <a:r>
              <a:rPr lang="en-US" altLang="zh-CN" dirty="0">
                <a:effectLst/>
              </a:rPr>
              <a:t>:</a:t>
            </a:r>
            <a:r>
              <a:rPr lang="zh-CN" altLang="en-US" dirty="0">
                <a:effectLst/>
              </a:rPr>
              <a:t>基因表达数据的特征提取及对白血病分类的应用</a:t>
            </a:r>
            <a:endParaRPr lang="zh-CN" alt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14003449-0722-4C9C-B6E8-4D329BFF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11" y="1998132"/>
            <a:ext cx="9520488" cy="341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516E86A-E184-4779-9763-6AE89DD0D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2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30501-49C4-41A1-AA85-030D7A57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711" y="1965009"/>
            <a:ext cx="9503978" cy="3450613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pre-conv</a:t>
            </a:r>
            <a:r>
              <a:rPr lang="zh-CN" altLang="en-US" dirty="0">
                <a:effectLst/>
              </a:rPr>
              <a:t>模块：由一个卷积层和一个池化层组成。有效减少了特征的维度的同时加强了特征提取的准确性</a:t>
            </a:r>
          </a:p>
          <a:p>
            <a:r>
              <a:rPr lang="en-US" altLang="zh-CN" dirty="0">
                <a:effectLst/>
              </a:rPr>
              <a:t>SE-Resnet</a:t>
            </a:r>
            <a:r>
              <a:rPr lang="zh-CN" altLang="en-US" dirty="0">
                <a:effectLst/>
              </a:rPr>
              <a:t>模块：由</a:t>
            </a:r>
            <a:r>
              <a:rPr lang="en-US" altLang="zh-CN" dirty="0" err="1">
                <a:effectLst/>
              </a:rPr>
              <a:t>ResNet</a:t>
            </a:r>
            <a:r>
              <a:rPr lang="zh-CN" altLang="en-US" dirty="0">
                <a:effectLst/>
              </a:rPr>
              <a:t>块和</a:t>
            </a:r>
            <a:r>
              <a:rPr lang="en-US" altLang="zh-CN" dirty="0">
                <a:effectLst/>
              </a:rPr>
              <a:t>SE</a:t>
            </a:r>
            <a:r>
              <a:rPr lang="zh-CN" altLang="en-US" dirty="0">
                <a:effectLst/>
              </a:rPr>
              <a:t>块组成。</a:t>
            </a:r>
            <a:r>
              <a:rPr lang="en-US" altLang="zh-CN" dirty="0" err="1">
                <a:effectLst/>
              </a:rPr>
              <a:t>ResNet</a:t>
            </a:r>
            <a:r>
              <a:rPr lang="zh-CN" altLang="en-US" dirty="0">
                <a:effectLst/>
              </a:rPr>
              <a:t>块有助于模型重用</a:t>
            </a:r>
            <a:r>
              <a:rPr lang="en-US" altLang="zh-CN" dirty="0">
                <a:effectLst/>
              </a:rPr>
              <a:t>pre-conv</a:t>
            </a:r>
            <a:r>
              <a:rPr lang="zh-CN" altLang="en-US" dirty="0">
                <a:effectLst/>
              </a:rPr>
              <a:t>模块提取的特征，</a:t>
            </a:r>
            <a:r>
              <a:rPr lang="en-US" altLang="zh-CN" dirty="0">
                <a:effectLst/>
              </a:rPr>
              <a:t>SE</a:t>
            </a:r>
            <a:r>
              <a:rPr lang="zh-CN" altLang="en-US" dirty="0">
                <a:effectLst/>
              </a:rPr>
              <a:t>块用来提取关键的特征。</a:t>
            </a:r>
          </a:p>
          <a:p>
            <a:r>
              <a:rPr lang="en-US" altLang="zh-CN" dirty="0">
                <a:effectLst/>
              </a:rPr>
              <a:t>SE-conv</a:t>
            </a:r>
            <a:r>
              <a:rPr lang="zh-CN" altLang="en-US" dirty="0">
                <a:effectLst/>
              </a:rPr>
              <a:t>模块：由</a:t>
            </a:r>
            <a:r>
              <a:rPr lang="en-US" altLang="zh-CN" dirty="0">
                <a:effectLst/>
              </a:rPr>
              <a:t>SE-</a:t>
            </a:r>
            <a:r>
              <a:rPr lang="en-US" altLang="zh-CN" dirty="0" err="1">
                <a:effectLst/>
              </a:rPr>
              <a:t>ResNet</a:t>
            </a:r>
            <a:r>
              <a:rPr lang="zh-CN" altLang="en-US" dirty="0">
                <a:effectLst/>
              </a:rPr>
              <a:t>模块追加一个池化层组成。其功能主要是增加特征层次和降低特征维度。</a:t>
            </a:r>
          </a:p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7BBD55-58D6-4E68-A17F-29941EC7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64CB54A-5CD4-49B2-ACCD-929F5B0E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711" y="614298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effectLst/>
              </a:rPr>
              <a:t>GSEnet</a:t>
            </a:r>
            <a:r>
              <a:rPr lang="en-US" altLang="zh-CN" dirty="0">
                <a:effectLst/>
              </a:rPr>
              <a:t>:</a:t>
            </a:r>
            <a:r>
              <a:rPr lang="zh-CN" altLang="en-US" dirty="0">
                <a:effectLst/>
              </a:rPr>
              <a:t>基因表达数据的特征提取及对白血病分类的应用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12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104860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看论文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找论文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171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画廊</vt:lpstr>
      <vt:lpstr>学习总结</vt:lpstr>
      <vt:lpstr>上周完成</vt:lpstr>
      <vt:lpstr>GSEnet:基因表达数据的特征提取及对白血病分类的应用</vt:lpstr>
      <vt:lpstr>GSEnet:基因表达数据的特征提取及对白血病分类的应用</vt:lpstr>
      <vt:lpstr>下周目标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49</cp:revision>
  <dcterms:created xsi:type="dcterms:W3CDTF">2022-05-03T17:40:15Z</dcterms:created>
  <dcterms:modified xsi:type="dcterms:W3CDTF">2023-01-15T10:51:55Z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7cdf745d2ac146feb8989c0349f5321a</vt:lpwstr>
  </property>
</Properties>
</file>