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7"/>
  </p:notesMasterIdLst>
  <p:sldIdLst>
    <p:sldId id="356" r:id="rId2"/>
    <p:sldId id="357" r:id="rId3"/>
    <p:sldId id="361" r:id="rId4"/>
    <p:sldId id="362" r:id="rId5"/>
    <p:sldId id="3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2022.11.20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基因编辑相关综述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了解基因编辑技术的发展史</a:t>
            </a:r>
            <a:endParaRPr lang="en-US" altLang="zh-CN" dirty="0"/>
          </a:p>
          <a:p>
            <a:pPr lvl="1"/>
            <a:r>
              <a:rPr lang="en-US" altLang="zh-CN" dirty="0"/>
              <a:t>CRISPR-Cas9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图神经网络学习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7BC33-CB8B-4916-8F6E-E856E10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FFE16-87D5-407F-894C-A4122988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4542363"/>
            <a:ext cx="9603275" cy="3450613"/>
          </a:xfrm>
        </p:spPr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GNN</a:t>
            </a:r>
            <a:r>
              <a:rPr lang="zh-CN" altLang="en-US" dirty="0"/>
              <a:t>架构的缺点：三个</a:t>
            </a:r>
            <a:r>
              <a:rPr lang="en-US" altLang="zh-CN" dirty="0"/>
              <a:t>MLP</a:t>
            </a:r>
            <a:r>
              <a:rPr lang="zh-CN" altLang="en-US" dirty="0"/>
              <a:t>相互独立，没有用到图的连接性，只在聚集操作时会有联系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FA2AF9-6932-4B79-B056-E669E0D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13176"/>
            <a:ext cx="9603275" cy="25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76AE1-93BD-4537-A47E-30366810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710F7-4132-4E3A-BFC9-53BE69FA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40985"/>
            <a:ext cx="9603275" cy="34506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E6E569-DE0D-43CD-9964-BA9F055B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65045"/>
            <a:ext cx="8928239" cy="34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/>
              <a:t>看论文</a:t>
            </a:r>
            <a:r>
              <a:rPr lang="zh-CN" altLang="en-US"/>
              <a:t>（基因编辑相关）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76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画廊</vt:lpstr>
      <vt:lpstr>学习总结</vt:lpstr>
      <vt:lpstr>上周完成</vt:lpstr>
      <vt:lpstr>GNN架构</vt:lpstr>
      <vt:lpstr>信息传递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30</cp:revision>
  <dcterms:created xsi:type="dcterms:W3CDTF">2022-05-03T17:40:15Z</dcterms:created>
  <dcterms:modified xsi:type="dcterms:W3CDTF">2022-11-20T08:26:40Z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