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2022.06.01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227326" cy="3450613"/>
          </a:xfrm>
        </p:spPr>
        <p:txBody>
          <a:bodyPr/>
          <a:lstStyle/>
          <a:p>
            <a:r>
              <a:rPr lang="en-US" altLang="zh-CN" dirty="0"/>
              <a:t>1. python</a:t>
            </a:r>
            <a:r>
              <a:rPr lang="zh-CN" altLang="en-US" dirty="0"/>
              <a:t>基础知识收尾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知识点总结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numpy</a:t>
            </a:r>
            <a:r>
              <a:rPr lang="zh-CN" altLang="en-US" dirty="0"/>
              <a:t>学习</a:t>
            </a:r>
            <a:endParaRPr lang="en-US" altLang="zh-CN" dirty="0"/>
          </a:p>
          <a:p>
            <a:pPr lvl="1"/>
            <a:r>
              <a:rPr lang="en-US" altLang="zh-CN" dirty="0" err="1"/>
              <a:t>ndarray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 err="1"/>
              <a:t>numpy</a:t>
            </a:r>
            <a:r>
              <a:rPr lang="zh-CN" altLang="en-US" dirty="0"/>
              <a:t>数据类型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numpy</a:t>
            </a:r>
            <a:r>
              <a:rPr lang="zh-CN" altLang="en-US" dirty="0"/>
              <a:t>学习</a:t>
            </a:r>
            <a:endParaRPr lang="en-US" altLang="zh-CN" dirty="0"/>
          </a:p>
          <a:p>
            <a:pPr lvl="1"/>
            <a:r>
              <a:rPr lang="zh-CN" altLang="en-US" dirty="0"/>
              <a:t>创建数组</a:t>
            </a:r>
            <a:endParaRPr lang="en-US" altLang="zh-CN" dirty="0"/>
          </a:p>
          <a:p>
            <a:pPr lvl="1"/>
            <a:r>
              <a:rPr lang="zh-CN" altLang="en-US" dirty="0"/>
              <a:t>切片和索引</a:t>
            </a:r>
            <a:endParaRPr lang="en-US" altLang="zh-CN" dirty="0"/>
          </a:p>
          <a:p>
            <a:pPr lvl="1"/>
            <a:r>
              <a:rPr lang="zh-CN" altLang="en-US" dirty="0"/>
              <a:t>广播</a:t>
            </a:r>
            <a:endParaRPr lang="en-US" altLang="zh-CN" dirty="0"/>
          </a:p>
          <a:p>
            <a:pPr lvl="1"/>
            <a:r>
              <a:rPr lang="zh-CN" altLang="en-US" dirty="0"/>
              <a:t>数组迭代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70</TotalTime>
  <Words>49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学习总结</vt:lpstr>
      <vt:lpstr>本周完成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12</cp:revision>
  <dcterms:created xsi:type="dcterms:W3CDTF">2022-05-04T09:40:15Z</dcterms:created>
  <dcterms:modified xsi:type="dcterms:W3CDTF">2022-05-31T14:48:35Z</dcterms:modified>
</cp:coreProperties>
</file>