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D9B98-FDE8-30A3-8B08-ABDB1F8EF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A3E10C-616C-15A7-3FA9-6544069CD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33537"/>
            <a:ext cx="8637072" cy="131745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zh-CN" altLang="en-US" dirty="0"/>
              <a:t>王刚</a:t>
            </a:r>
            <a:endParaRPr lang="en-US" altLang="zh-CN" dirty="0"/>
          </a:p>
          <a:p>
            <a:pPr algn="r"/>
            <a:r>
              <a:rPr lang="en-US" altLang="zh-CN" dirty="0"/>
              <a:t>2022.05.04</a:t>
            </a:r>
          </a:p>
          <a:p>
            <a:pPr algn="r"/>
            <a:r>
              <a:rPr lang="en-US" altLang="zh-CN" cap="none" dirty="0"/>
              <a:t>https://github.com/androidbirdboom/pythonlearning</a:t>
            </a:r>
            <a:endParaRPr lang="zh-CN" altLang="en-US" dirty="0"/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8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1FB0-C6D6-F059-1A2A-8B4F1CE7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本周完成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C21A5-DDBF-6305-1CD3-95B1B856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PyCharm</a:t>
            </a:r>
            <a:r>
              <a:rPr lang="zh-CN" altLang="en-US" dirty="0"/>
              <a:t>，配置</a:t>
            </a:r>
            <a:r>
              <a:rPr lang="en-US" altLang="zh-CN" dirty="0"/>
              <a:t>Anaconda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学习</a:t>
            </a:r>
            <a:r>
              <a:rPr lang="en-US" altLang="zh-CN" dirty="0"/>
              <a:t>Markdown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/>
              <a:t>3. python</a:t>
            </a:r>
            <a:r>
              <a:rPr lang="zh-CN" altLang="en-US" dirty="0"/>
              <a:t>的基础知识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F6DD30-5D13-E543-1D49-E32339ED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8" y="2026538"/>
            <a:ext cx="55888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063E9-BCCE-0A40-3BAB-F80F11AF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2E7E4-FBA0-DF55-2AD4-223F35D3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完成</a:t>
            </a:r>
            <a:r>
              <a:rPr lang="en-US" altLang="zh-CN" dirty="0"/>
              <a:t>python</a:t>
            </a:r>
            <a:r>
              <a:rPr lang="zh-CN" altLang="en-US" dirty="0"/>
              <a:t>剩余基础知识学习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归纳、总结</a:t>
            </a:r>
            <a:r>
              <a:rPr lang="en-US" altLang="zh-CN" dirty="0"/>
              <a:t>python</a:t>
            </a:r>
            <a:r>
              <a:rPr lang="zh-CN" altLang="en-US" dirty="0"/>
              <a:t>基础知识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TM10001114[[fn=画廊]]</Template>
  <TotalTime>3</TotalTime>
  <Words>52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画廊</vt:lpstr>
      <vt:lpstr>学习总结</vt:lpstr>
      <vt:lpstr>本周完成</vt:lpstr>
      <vt:lpstr>下周目标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学习总结</dc:title>
  <dc:creator>wang gang</dc:creator>
  <cp:lastModifiedBy>wang gang</cp:lastModifiedBy>
  <cp:revision>5</cp:revision>
  <dcterms:created xsi:type="dcterms:W3CDTF">2022-05-04T09:36:14Z</dcterms:created>
  <dcterms:modified xsi:type="dcterms:W3CDTF">2022-05-10T14:33:53Z</dcterms:modified>
</cp:coreProperties>
</file>