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2022.05.11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D05A42-F179-1B95-1AFA-F9CB752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78" y="2015732"/>
            <a:ext cx="4729412" cy="37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10E8BA-9E56-DE7D-A4B2-50D3FD60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72" y="258356"/>
            <a:ext cx="5655208" cy="54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31</TotalTime>
  <Words>41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4</cp:revision>
  <dcterms:created xsi:type="dcterms:W3CDTF">2022-05-04T09:40:15Z</dcterms:created>
  <dcterms:modified xsi:type="dcterms:W3CDTF">2022-05-10T14:32:47Z</dcterms:modified>
</cp:coreProperties>
</file>