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2022.10.09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近期工作总结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完成深度学习</a:t>
            </a:r>
            <a:endParaRPr lang="en-US" altLang="zh-CN" dirty="0"/>
          </a:p>
          <a:p>
            <a:pPr lvl="1"/>
            <a:r>
              <a:rPr lang="zh-CN" altLang="en-US" dirty="0"/>
              <a:t>卷积神经网络</a:t>
            </a:r>
            <a:endParaRPr lang="en-US" altLang="zh-CN" dirty="0"/>
          </a:p>
          <a:p>
            <a:pPr lvl="1"/>
            <a:r>
              <a:rPr lang="zh-CN" altLang="en-US" dirty="0"/>
              <a:t>深度卷积神经网络</a:t>
            </a:r>
            <a:endParaRPr lang="en-US" altLang="zh-CN" dirty="0"/>
          </a:p>
          <a:p>
            <a:pPr lvl="1"/>
            <a:r>
              <a:rPr lang="zh-CN" altLang="en-US" dirty="0"/>
              <a:t>目标检测</a:t>
            </a:r>
            <a:endParaRPr lang="en-US" altLang="zh-CN" dirty="0"/>
          </a:p>
          <a:p>
            <a:r>
              <a:rPr lang="zh-CN" altLang="en-US" dirty="0"/>
              <a:t>看论文</a:t>
            </a:r>
            <a:endParaRPr lang="en-US" altLang="zh-CN" dirty="0"/>
          </a:p>
          <a:p>
            <a:pPr lvl="1"/>
            <a:r>
              <a:rPr lang="zh-CN" altLang="en-US" dirty="0"/>
              <a:t>梯度学习在文档识别中的应用（进行中）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看论文</a:t>
            </a:r>
            <a:endParaRPr lang="en-US" altLang="zh-CN" dirty="0"/>
          </a:p>
          <a:p>
            <a:pPr lvl="1"/>
            <a:r>
              <a:rPr lang="zh-CN" altLang="en-US" dirty="0"/>
              <a:t>梯度学习在文档识别中的应用</a:t>
            </a:r>
            <a:endParaRPr lang="en-US" altLang="zh-CN" dirty="0"/>
          </a:p>
          <a:p>
            <a:pPr lvl="1"/>
            <a:r>
              <a:rPr lang="zh-CN" altLang="en-US" dirty="0"/>
              <a:t>深度卷积神经网络的</a:t>
            </a:r>
            <a:r>
              <a:rPr lang="en-US" altLang="zh-CN" dirty="0"/>
              <a:t>ImageNet</a:t>
            </a:r>
            <a:r>
              <a:rPr lang="zh-CN" altLang="en-US" dirty="0"/>
              <a:t>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2245</TotalTime>
  <Words>58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近期工作总结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62</cp:revision>
  <dcterms:created xsi:type="dcterms:W3CDTF">2022-05-04T09:40:15Z</dcterms:created>
  <dcterms:modified xsi:type="dcterms:W3CDTF">2022-10-09T06:32:44Z</dcterms:modified>
</cp:coreProperties>
</file>