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2022.10.16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近期工作总结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看论文</a:t>
            </a:r>
            <a:endParaRPr lang="en-US" altLang="zh-CN" dirty="0"/>
          </a:p>
          <a:p>
            <a:pPr lvl="1"/>
            <a:r>
              <a:rPr lang="zh-CN" altLang="en-US" dirty="0"/>
              <a:t>梯度学习在文档识别中的应用（</a:t>
            </a:r>
            <a:r>
              <a:rPr lang="en-US" altLang="zh-CN" dirty="0"/>
              <a:t>LeNet-5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网上相关代码学习</a:t>
            </a:r>
            <a:endParaRPr lang="en-US" altLang="zh-CN" dirty="0"/>
          </a:p>
          <a:p>
            <a:r>
              <a:rPr lang="zh-CN" altLang="en-US" dirty="0"/>
              <a:t>力扣题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06E54F-3029-A1F6-3892-33ED1DFB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10" y="3880584"/>
            <a:ext cx="7451558" cy="18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看论文</a:t>
            </a:r>
            <a:endParaRPr lang="en-US" altLang="zh-CN" dirty="0"/>
          </a:p>
          <a:p>
            <a:pPr lvl="1"/>
            <a:r>
              <a:rPr lang="zh-CN" altLang="en-US" dirty="0"/>
              <a:t>深度卷积神经网络的</a:t>
            </a:r>
            <a:r>
              <a:rPr lang="en-US" altLang="zh-CN" dirty="0"/>
              <a:t>ImageNet</a:t>
            </a:r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刷题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zh-CN" altLang="en-US" dirty="0"/>
              <a:t>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2364</TotalTime>
  <Words>51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近期工作总结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68</cp:revision>
  <dcterms:created xsi:type="dcterms:W3CDTF">2022-05-04T09:40:15Z</dcterms:created>
  <dcterms:modified xsi:type="dcterms:W3CDTF">2022-10-16T10:18:29Z</dcterms:modified>
</cp:coreProperties>
</file>