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7"/>
  </p:notesMasterIdLst>
  <p:sldIdLst>
    <p:sldId id="356" r:id="rId2"/>
    <p:sldId id="357" r:id="rId3"/>
    <p:sldId id="358" r:id="rId4"/>
    <p:sldId id="359" r:id="rId5"/>
    <p:sldId id="3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0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11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2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48A87A34-81AB-432B-8DAE-1953F412C126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r:embed="rId13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1048588" name="副标题 2"/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fontScale="94444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2022.10.23</a:t>
            </a:r>
            <a:endParaRPr lang="zh-CN" altLang="en-US"/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上周完成</a:t>
            </a:r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zh-CN" dirty="0"/>
              <a:t>看论文（深度卷积神经网络的ImageNet分类）</a:t>
            </a:r>
            <a:endParaRPr lang="en-US" altLang="zh-CN" dirty="0"/>
          </a:p>
          <a:p>
            <a:r>
              <a:rPr lang="zh-CN" altLang="zh-CN" dirty="0"/>
              <a:t>刷力扣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>
          <a:xfrm>
            <a:off x="438483" y="316719"/>
            <a:ext cx="9603275" cy="1049235"/>
          </a:xfrm>
        </p:spPr>
        <p:txBody>
          <a:bodyPr/>
          <a:lstStyle/>
          <a:p>
            <a:r>
              <a:rPr lang="zh-CN" altLang="en-US" dirty="0"/>
              <a:t>深度卷积神经网络的I</a:t>
            </a:r>
            <a:r>
              <a:rPr lang="en-US" altLang="zh-CN"/>
              <a:t>m</a:t>
            </a:r>
            <a:r>
              <a:rPr lang="zh-CN" altLang="en-US"/>
              <a:t>ageNet</a:t>
            </a:r>
            <a:r>
              <a:rPr lang="zh-CN" altLang="en-US" dirty="0"/>
              <a:t>分类</a:t>
            </a:r>
            <a:endParaRPr lang="zh-CN" altLang="en-US"/>
          </a:p>
        </p:txBody>
      </p:sp>
      <p:pic>
        <p:nvPicPr>
          <p:cNvPr id="2097155" name="图片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51" y="1260567"/>
            <a:ext cx="8485855" cy="302479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6888E00-39C5-B097-4E4B-C88E77F507A5}"/>
              </a:ext>
            </a:extLst>
          </p:cNvPr>
          <p:cNvSpPr txBox="1"/>
          <p:nvPr/>
        </p:nvSpPr>
        <p:spPr>
          <a:xfrm>
            <a:off x="1425951" y="4436194"/>
            <a:ext cx="890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是当时最大的最优秀的</a:t>
            </a:r>
            <a:r>
              <a:rPr lang="en-US" altLang="zh-CN" dirty="0"/>
              <a:t>CNN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5</a:t>
            </a:r>
            <a:r>
              <a:rPr lang="zh-CN" altLang="en-US" dirty="0"/>
              <a:t>层卷积</a:t>
            </a:r>
            <a:r>
              <a:rPr lang="en-US" altLang="zh-CN" dirty="0"/>
              <a:t>+3</a:t>
            </a:r>
            <a:r>
              <a:rPr lang="zh-CN" altLang="en-US" dirty="0"/>
              <a:t>层全连接结构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使用两个</a:t>
            </a:r>
            <a:r>
              <a:rPr lang="en-US" altLang="zh-CN" dirty="0"/>
              <a:t>GPU</a:t>
            </a:r>
            <a:r>
              <a:rPr lang="zh-CN" altLang="en-US" dirty="0"/>
              <a:t>同时运算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ReLu</a:t>
            </a:r>
            <a:r>
              <a:rPr lang="zh-CN" altLang="en-US" dirty="0"/>
              <a:t>代替</a:t>
            </a:r>
            <a:r>
              <a:rPr lang="en-US" altLang="zh-CN" dirty="0"/>
              <a:t>tanh/sigmoid</a:t>
            </a:r>
            <a:r>
              <a:rPr lang="zh-CN" altLang="en-US" dirty="0"/>
              <a:t>，使用了局部响应归一化</a:t>
            </a:r>
            <a:r>
              <a:rPr lang="en-US" altLang="zh-CN" dirty="0"/>
              <a:t>(Layer 1,2)</a:t>
            </a:r>
            <a:r>
              <a:rPr lang="zh-CN" altLang="en-US" dirty="0"/>
              <a:t>，重叠池化</a:t>
            </a:r>
            <a:r>
              <a:rPr lang="en-US" altLang="zh-CN" dirty="0"/>
              <a:t>(Layer 1,2,5)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使用数据增强</a:t>
            </a:r>
            <a:r>
              <a:rPr lang="en-US" altLang="zh-CN" dirty="0"/>
              <a:t>+ dropout</a:t>
            </a:r>
            <a:r>
              <a:rPr lang="zh-CN" altLang="en-US" dirty="0"/>
              <a:t>来解决过拟合问题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title"/>
          </p:nvPr>
        </p:nvSpPr>
        <p:spPr>
          <a:xfrm>
            <a:off x="579290" y="455603"/>
            <a:ext cx="9603275" cy="1049235"/>
          </a:xfrm>
        </p:spPr>
        <p:txBody>
          <a:bodyPr/>
          <a:lstStyle/>
          <a:p>
            <a:r>
              <a:rPr lang="zh-CN" altLang="en-US" dirty="0"/>
              <a:t>本周刷的力扣题：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8EC116-BF5C-7A08-8EA2-27D9BB356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1" y="1876926"/>
            <a:ext cx="9615234" cy="2465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104860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看论文：</a:t>
            </a:r>
            <a:r>
              <a:rPr lang="en-US" altLang="zh-CN" dirty="0"/>
              <a:t>超深度卷积网络用于大规模图像识别</a:t>
            </a:r>
            <a:r>
              <a:rPr lang="zh-CN" altLang="zh-CN" dirty="0"/>
              <a:t>（</a:t>
            </a:r>
            <a:r>
              <a:rPr lang="en-US" altLang="zh-CN" dirty="0"/>
              <a:t>VGG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zh-CN" dirty="0"/>
              <a:t>刷力扣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115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画廊</vt:lpstr>
      <vt:lpstr>学习总结</vt:lpstr>
      <vt:lpstr>上周完成</vt:lpstr>
      <vt:lpstr>深度卷积神经网络的ImageNet分类</vt:lpstr>
      <vt:lpstr>本周刷的力扣题：</vt:lpstr>
      <vt:lpstr>下周目标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9</cp:revision>
  <dcterms:created xsi:type="dcterms:W3CDTF">2022-05-03T17:40:15Z</dcterms:created>
  <dcterms:modified xsi:type="dcterms:W3CDTF">2022-10-23T02:58:06Z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7cdf745d2ac146feb8989c0349f5321a</vt:lpwstr>
  </property>
</Properties>
</file>