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2022.05.18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227326" cy="345061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学习</a:t>
            </a:r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知识点总结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A3ADEE-6190-4D4D-DA85-FF0E8744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31" y="982581"/>
            <a:ext cx="7444555" cy="47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继续学习</a:t>
            </a:r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知识点总结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13D218-947C-A2B7-8C7C-82F7786D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56" y="1937975"/>
            <a:ext cx="5733298" cy="382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58</TotalTime>
  <Words>41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学习总结</vt:lpstr>
      <vt:lpstr>本周完成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8</cp:revision>
  <dcterms:created xsi:type="dcterms:W3CDTF">2022-05-04T09:40:15Z</dcterms:created>
  <dcterms:modified xsi:type="dcterms:W3CDTF">2022-05-17T12:28:17Z</dcterms:modified>
</cp:coreProperties>
</file>