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2022.05.11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D05A42-F179-1B95-1AFA-F9CB752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878" y="2015732"/>
            <a:ext cx="4729412" cy="37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859186-467F-70A3-134B-7C064BAB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37" y="624172"/>
            <a:ext cx="5048117" cy="53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34</TotalTime>
  <Words>41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5</cp:revision>
  <dcterms:created xsi:type="dcterms:W3CDTF">2022-05-04T09:40:15Z</dcterms:created>
  <dcterms:modified xsi:type="dcterms:W3CDTF">2022-05-10T14:47:04Z</dcterms:modified>
</cp:coreProperties>
</file>