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2022.06.15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8647460" cy="34506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r>
              <a:rPr lang="en-US" altLang="zh-CN" dirty="0"/>
              <a:t>2. pandas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选择、赋值</a:t>
            </a:r>
            <a:endParaRPr lang="en-US" altLang="zh-CN" dirty="0"/>
          </a:p>
          <a:p>
            <a:pPr lvl="1"/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/>
              <a:t>文件导入、导出</a:t>
            </a:r>
            <a:endParaRPr lang="en-US" altLang="zh-CN" dirty="0"/>
          </a:p>
          <a:p>
            <a:r>
              <a:rPr lang="en-US" altLang="zh-CN" dirty="0"/>
              <a:t>3. matplotlib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en-US" altLang="zh-CN" dirty="0"/>
              <a:t>plot()</a:t>
            </a:r>
            <a:r>
              <a:rPr lang="zh-CN" altLang="en-US" dirty="0"/>
              <a:t>、</a:t>
            </a:r>
            <a:r>
              <a:rPr lang="en-US" altLang="zh-CN" dirty="0"/>
              <a:t>grid()</a:t>
            </a:r>
            <a:r>
              <a:rPr lang="zh-CN" altLang="en-US" dirty="0"/>
              <a:t>、</a:t>
            </a:r>
            <a:r>
              <a:rPr lang="en-US" altLang="zh-CN" dirty="0"/>
              <a:t>scatter()</a:t>
            </a:r>
            <a:r>
              <a:rPr lang="zh-CN" altLang="en-US" dirty="0"/>
              <a:t>、</a:t>
            </a:r>
            <a:r>
              <a:rPr lang="en-US" altLang="zh-CN" dirty="0"/>
              <a:t>pie()</a:t>
            </a:r>
            <a:r>
              <a:rPr lang="zh-CN" altLang="en-US" dirty="0"/>
              <a:t>、</a:t>
            </a:r>
            <a:r>
              <a:rPr lang="en-US" altLang="zh-CN" dirty="0"/>
              <a:t>bar()</a:t>
            </a:r>
            <a:r>
              <a:rPr lang="zh-CN" altLang="en-US" dirty="0"/>
              <a:t>、</a:t>
            </a:r>
            <a:r>
              <a:rPr lang="en-US" altLang="zh-CN" dirty="0" err="1"/>
              <a:t>hbar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marker</a:t>
            </a:r>
            <a:r>
              <a:rPr lang="zh-CN" altLang="en-US" dirty="0"/>
              <a:t>设置（</a:t>
            </a:r>
            <a:r>
              <a:rPr lang="en-US" altLang="zh-CN" dirty="0"/>
              <a:t>marker</a:t>
            </a:r>
            <a:r>
              <a:rPr lang="zh-CN" altLang="en-US" dirty="0"/>
              <a:t>、</a:t>
            </a:r>
            <a:r>
              <a:rPr lang="en-US" altLang="zh-CN" dirty="0" err="1"/>
              <a:t>markersize</a:t>
            </a:r>
            <a:r>
              <a:rPr lang="zh-CN" altLang="en-US" dirty="0"/>
              <a:t>、</a:t>
            </a:r>
            <a:r>
              <a:rPr lang="en-US" altLang="zh-CN" dirty="0" err="1"/>
              <a:t>markerfacecolor</a:t>
            </a:r>
            <a:r>
              <a:rPr lang="zh-CN" altLang="en-US" dirty="0"/>
              <a:t>、</a:t>
            </a:r>
            <a:r>
              <a:rPr lang="en-US" altLang="zh-CN" dirty="0" err="1"/>
              <a:t>markeredgecolor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线段设置（</a:t>
            </a:r>
            <a:r>
              <a:rPr lang="en-US" altLang="zh-CN" dirty="0" err="1"/>
              <a:t>linestyle</a:t>
            </a:r>
            <a:r>
              <a:rPr lang="zh-CN" altLang="en-US" dirty="0"/>
              <a:t>、</a:t>
            </a:r>
            <a:r>
              <a:rPr lang="en-US" altLang="zh-CN" dirty="0"/>
              <a:t>color</a:t>
            </a:r>
            <a:r>
              <a:rPr lang="zh-CN" altLang="en-US" dirty="0"/>
              <a:t>、</a:t>
            </a:r>
            <a:r>
              <a:rPr lang="en-US" altLang="zh-CN" dirty="0"/>
              <a:t>linewidth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轴标签、标题</a:t>
            </a:r>
            <a:endParaRPr lang="en-US" altLang="zh-CN" dirty="0"/>
          </a:p>
          <a:p>
            <a:pPr lvl="1"/>
            <a:r>
              <a:rPr lang="zh-CN" altLang="en-US" dirty="0"/>
              <a:t>多图创建（</a:t>
            </a:r>
            <a:r>
              <a:rPr lang="en-US" altLang="zh-CN" dirty="0"/>
              <a:t>subplot()</a:t>
            </a:r>
            <a:r>
              <a:rPr lang="zh-CN" altLang="en-US" dirty="0"/>
              <a:t>、</a:t>
            </a:r>
            <a:r>
              <a:rPr lang="en-US" altLang="zh-CN" dirty="0"/>
              <a:t>subplots())</a:t>
            </a:r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机器学习、深度学习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r>
              <a:rPr lang="en-US" altLang="zh-CN" dirty="0"/>
              <a:t>3. pandas</a:t>
            </a:r>
            <a:r>
              <a:rPr lang="zh-CN" altLang="en-US" dirty="0"/>
              <a:t>学习</a:t>
            </a:r>
            <a:endParaRPr lang="en-US" altLang="zh-CN" dirty="0"/>
          </a:p>
          <a:p>
            <a:r>
              <a:rPr lang="en-US" altLang="zh-CN" dirty="0"/>
              <a:t>4. matplotlib</a:t>
            </a:r>
            <a:r>
              <a:rPr lang="zh-CN" altLang="en-US" dirty="0"/>
              <a:t>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206</TotalTime>
  <Words>110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20</cp:revision>
  <dcterms:created xsi:type="dcterms:W3CDTF">2022-05-04T09:40:15Z</dcterms:created>
  <dcterms:modified xsi:type="dcterms:W3CDTF">2022-06-14T14:30:23Z</dcterms:modified>
</cp:coreProperties>
</file>