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2022.06.22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8647460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zh-CN" altLang="en-US" dirty="0"/>
              <a:t>了解机器学习基础知识</a:t>
            </a:r>
            <a:endParaRPr lang="en-US" altLang="zh-CN" dirty="0"/>
          </a:p>
          <a:p>
            <a:pPr lvl="2"/>
            <a:r>
              <a:rPr lang="zh-CN" altLang="en-US" dirty="0"/>
              <a:t>监督学习</a:t>
            </a:r>
            <a:endParaRPr lang="en-US" altLang="zh-CN" dirty="0"/>
          </a:p>
          <a:p>
            <a:pPr lvl="2"/>
            <a:r>
              <a:rPr lang="zh-CN" altLang="en-US" dirty="0"/>
              <a:t>无监督学习</a:t>
            </a:r>
            <a:endParaRPr lang="en-US" altLang="zh-CN" dirty="0"/>
          </a:p>
          <a:p>
            <a:pPr lvl="2"/>
            <a:r>
              <a:rPr lang="zh-CN" altLang="en-US" dirty="0"/>
              <a:t>代价函数</a:t>
            </a:r>
            <a:endParaRPr lang="en-US" altLang="zh-CN" dirty="0"/>
          </a:p>
          <a:p>
            <a:pPr lvl="2"/>
            <a:r>
              <a:rPr lang="zh-CN" altLang="en-US" dirty="0"/>
              <a:t>梯度下降算法</a:t>
            </a:r>
            <a:endParaRPr lang="en-US" altLang="zh-CN" dirty="0"/>
          </a:p>
          <a:p>
            <a:pPr lvl="2"/>
            <a:r>
              <a:rPr lang="zh-CN" altLang="en-US" dirty="0"/>
              <a:t>多元梯度下降及优化</a:t>
            </a:r>
            <a:endParaRPr lang="en-US" altLang="zh-CN" dirty="0"/>
          </a:p>
          <a:p>
            <a:pPr lvl="2"/>
            <a:r>
              <a:rPr lang="zh-CN" altLang="en-US" dirty="0"/>
              <a:t>正规方程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机器学习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213</TotalTime>
  <Words>37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21</cp:revision>
  <dcterms:created xsi:type="dcterms:W3CDTF">2022-05-04T09:40:15Z</dcterms:created>
  <dcterms:modified xsi:type="dcterms:W3CDTF">2022-06-21T13:40:53Z</dcterms:modified>
</cp:coreProperties>
</file>